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4DF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EDF8F-80DD-44B4-AC77-3EF4872B048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E88-33BD-46A7-A499-5C6889705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2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E8776-6A96-4B1D-ABDA-A5E685E2B8F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E472D-9EAD-4A55-923E-783276C2E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5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34261" y="4407693"/>
            <a:ext cx="9209126" cy="887967"/>
          </a:xfrm>
          <a:noFill/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34261" y="5127305"/>
            <a:ext cx="9209088" cy="9207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4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only headlin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05350" y="1438274"/>
            <a:ext cx="2823702" cy="2912499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C8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C8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167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only headlin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05350" y="1438274"/>
            <a:ext cx="2823702" cy="2912499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C8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C8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1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mal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4763"/>
            <a:ext cx="5181600" cy="48378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4763"/>
            <a:ext cx="5181600" cy="48378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3579-F505-4A70-9B68-7A1A4A09F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14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3579-F505-4A70-9B68-7A1A4A09F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3579-F505-4A70-9B68-7A1A4A09F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2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3579-F505-4A70-9B68-7A1A4A09F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4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7256" y="734982"/>
            <a:ext cx="5057775" cy="2081213"/>
          </a:xfr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515986" y="361507"/>
            <a:ext cx="5275521" cy="6039474"/>
          </a:xfrm>
          <a:noFill/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94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3579-F505-4A70-9B68-7A1A4A09F8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87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with headlin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79026" y="176981"/>
            <a:ext cx="5884606" cy="461624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GB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9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with headlin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79026" y="176981"/>
            <a:ext cx="5884606" cy="461624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GB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8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with headlin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79026" y="176981"/>
            <a:ext cx="5884606" cy="461624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GB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2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with headlin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79026" y="176981"/>
            <a:ext cx="5884606" cy="4616246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buClr>
                <a:schemeClr val="bg1"/>
              </a:buClr>
              <a:buFontTx/>
              <a:buNone/>
              <a:defRPr lang="en-GB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86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only headlin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05350" y="1438274"/>
            <a:ext cx="2823702" cy="2912499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C8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C8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20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only headlin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05350" y="1438274"/>
            <a:ext cx="2823702" cy="2912499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C8A"/>
              </a:buClr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C8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78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B3579-F505-4A70-9B68-7A1A4A09F8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6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50" r:id="rId3"/>
    <p:sldLayoutId id="2147483671" r:id="rId4"/>
    <p:sldLayoutId id="2147483675" r:id="rId5"/>
    <p:sldLayoutId id="2147483676" r:id="rId6"/>
    <p:sldLayoutId id="2147483679" r:id="rId7"/>
    <p:sldLayoutId id="2147483672" r:id="rId8"/>
    <p:sldLayoutId id="2147483677" r:id="rId9"/>
    <p:sldLayoutId id="2147483678" r:id="rId10"/>
    <p:sldLayoutId id="2147483680" r:id="rId11"/>
    <p:sldLayoutId id="2147483652" r:id="rId12"/>
    <p:sldLayoutId id="2147483654" r:id="rId13"/>
    <p:sldLayoutId id="2147483655" r:id="rId14"/>
    <p:sldLayoutId id="214748365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43C8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43C8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43C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43C8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43C8A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Title of PowerPoint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- Sub title (if relevant)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5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4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3579-F505-4A70-9B68-7A1A4A09F81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YSK">
      <a:dk1>
        <a:srgbClr val="000000"/>
      </a:dk1>
      <a:lt1>
        <a:sysClr val="window" lastClr="FFFFFF"/>
      </a:lt1>
      <a:dk2>
        <a:srgbClr val="44546A"/>
      </a:dk2>
      <a:lt2>
        <a:srgbClr val="D0CECE"/>
      </a:lt2>
      <a:accent1>
        <a:srgbClr val="4BA4DF"/>
      </a:accent1>
      <a:accent2>
        <a:srgbClr val="143C8A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E65DBF01-03A6-4E40-A62C-746FCC6A7E59}" vid="{A87052E6-7747-48E3-B240-8E599DB628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Indoor 2018</Template>
  <TotalTime>107</TotalTime>
  <Words>12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Office Theme</vt:lpstr>
      <vt:lpstr>Title of PowerPoint </vt:lpstr>
      <vt:lpstr>PowerPoint Presentation</vt:lpstr>
      <vt:lpstr>PowerPoint Presentation</vt:lpstr>
    </vt:vector>
  </TitlesOfParts>
  <Company>JYSK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PowerPoint</dc:title>
  <dc:creator>Marc Nicholas Bech Fruergaard</dc:creator>
  <cp:lastModifiedBy>Magdalena Kowalik</cp:lastModifiedBy>
  <cp:revision>18</cp:revision>
  <cp:lastPrinted>2017-11-24T13:23:07Z</cp:lastPrinted>
  <dcterms:created xsi:type="dcterms:W3CDTF">2018-08-09T20:55:19Z</dcterms:created>
  <dcterms:modified xsi:type="dcterms:W3CDTF">2020-08-06T08:22:31Z</dcterms:modified>
</cp:coreProperties>
</file>