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0" r:id="rId3"/>
    <p:sldId id="258" r:id="rId4"/>
    <p:sldId id="259" r:id="rId5"/>
    <p:sldId id="285" r:id="rId6"/>
    <p:sldId id="262" r:id="rId7"/>
    <p:sldId id="271" r:id="rId8"/>
    <p:sldId id="290" r:id="rId9"/>
    <p:sldId id="288" r:id="rId10"/>
    <p:sldId id="286" r:id="rId11"/>
    <p:sldId id="267" r:id="rId12"/>
    <p:sldId id="287" r:id="rId13"/>
    <p:sldId id="266" r:id="rId14"/>
    <p:sldId id="289" r:id="rId15"/>
    <p:sldId id="263" r:id="rId16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60"/>
  </p:normalViewPr>
  <p:slideViewPr>
    <p:cSldViewPr snapToGrid="0">
      <p:cViewPr>
        <p:scale>
          <a:sx n="55" d="100"/>
          <a:sy n="55" d="100"/>
        </p:scale>
        <p:origin x="1778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89D30-E2F4-4B66-BE1B-61F83584A056}" type="datetimeFigureOut">
              <a:rPr lang="da-DK" smtClean="0"/>
              <a:t>29-08-2022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28E7BE-FF8F-4211-9532-C4F4AC9B6C6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0842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8E7BE-FF8F-4211-9532-C4F4AC9B6C6F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4360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FDFED-D44E-40CF-9B32-63DD8C5E5BF3}" type="datetimeFigureOut">
              <a:rPr lang="da-DK" smtClean="0"/>
              <a:t>29-08-2022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5EF7-4629-46D1-B9DE-B197B2BB3924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4770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FDFED-D44E-40CF-9B32-63DD8C5E5BF3}" type="datetimeFigureOut">
              <a:rPr lang="da-DK" smtClean="0"/>
              <a:t>29-08-2022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5EF7-4629-46D1-B9DE-B197B2BB3924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9477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FDFED-D44E-40CF-9B32-63DD8C5E5BF3}" type="datetimeFigureOut">
              <a:rPr lang="da-DK" smtClean="0"/>
              <a:t>29-08-2022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5EF7-4629-46D1-B9DE-B197B2BB3924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7357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FDFED-D44E-40CF-9B32-63DD8C5E5BF3}" type="datetimeFigureOut">
              <a:rPr lang="da-DK" smtClean="0"/>
              <a:t>29-08-2022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5EF7-4629-46D1-B9DE-B197B2BB3924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16853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FDFED-D44E-40CF-9B32-63DD8C5E5BF3}" type="datetimeFigureOut">
              <a:rPr lang="da-DK" smtClean="0"/>
              <a:t>29-08-2022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5EF7-4629-46D1-B9DE-B197B2BB3924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74013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FDFED-D44E-40CF-9B32-63DD8C5E5BF3}" type="datetimeFigureOut">
              <a:rPr lang="da-DK" smtClean="0"/>
              <a:t>29-08-2022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5EF7-4629-46D1-B9DE-B197B2BB3924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2459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FDFED-D44E-40CF-9B32-63DD8C5E5BF3}" type="datetimeFigureOut">
              <a:rPr lang="da-DK" smtClean="0"/>
              <a:t>29-08-2022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5EF7-4629-46D1-B9DE-B197B2BB3924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9515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FDFED-D44E-40CF-9B32-63DD8C5E5BF3}" type="datetimeFigureOut">
              <a:rPr lang="da-DK" smtClean="0"/>
              <a:t>29-08-2022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5EF7-4629-46D1-B9DE-B197B2BB3924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25376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FDFED-D44E-40CF-9B32-63DD8C5E5BF3}" type="datetimeFigureOut">
              <a:rPr lang="da-DK" smtClean="0"/>
              <a:t>29-08-2022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5EF7-4629-46D1-B9DE-B197B2BB3924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7174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FDFED-D44E-40CF-9B32-63DD8C5E5BF3}" type="datetimeFigureOut">
              <a:rPr lang="da-DK" smtClean="0"/>
              <a:t>29-08-2022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5EF7-4629-46D1-B9DE-B197B2BB3924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2546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FDFED-D44E-40CF-9B32-63DD8C5E5BF3}" type="datetimeFigureOut">
              <a:rPr lang="da-DK" smtClean="0"/>
              <a:t>29-08-2022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5EF7-4629-46D1-B9DE-B197B2BB3924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28634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FDFED-D44E-40CF-9B32-63DD8C5E5BF3}" type="datetimeFigureOut">
              <a:rPr lang="da-DK" smtClean="0"/>
              <a:t>29-08-2022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15EF7-4629-46D1-B9DE-B197B2BB3924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67732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1496" y="214364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da-DK" dirty="0"/>
              <a:t>Frames</a:t>
            </a:r>
            <a:br>
              <a:rPr lang="da-DK" dirty="0"/>
            </a:br>
            <a:r>
              <a:rPr lang="da-DK" sz="4000" dirty="0"/>
              <a:t>Pictures</a:t>
            </a:r>
            <a:r>
              <a:rPr lang="da-DK" sz="4800" dirty="0"/>
              <a:t> </a:t>
            </a:r>
            <a:br>
              <a:rPr lang="da-DK" sz="3600" dirty="0"/>
            </a:br>
            <a:endParaRPr lang="da-DK" sz="8000" i="1" dirty="0"/>
          </a:p>
        </p:txBody>
      </p:sp>
    </p:spTree>
    <p:extLst>
      <p:ext uri="{BB962C8B-B14F-4D97-AF65-F5344CB8AC3E}">
        <p14:creationId xmlns:p14="http://schemas.microsoft.com/office/powerpoint/2010/main" val="113749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997" t="15024" r="38675" b="32595"/>
          <a:stretch/>
        </p:blipFill>
        <p:spPr>
          <a:xfrm>
            <a:off x="2351313" y="659419"/>
            <a:ext cx="5515393" cy="22444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71952" y="1427694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/>
              <a:t>X 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5007" y="317115"/>
            <a:ext cx="3111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i="1" dirty="0"/>
              <a:t>Place: </a:t>
            </a:r>
            <a:r>
              <a:rPr lang="da-DK" sz="2400" dirty="0"/>
              <a:t>1.3.21 + 2.3.06</a:t>
            </a:r>
          </a:p>
        </p:txBody>
      </p:sp>
      <p:sp>
        <p:nvSpPr>
          <p:cNvPr id="29" name="object 3">
            <a:extLst>
              <a:ext uri="{FF2B5EF4-FFF2-40B4-BE49-F238E27FC236}">
                <a16:creationId xmlns:a16="http://schemas.microsoft.com/office/drawing/2014/main" id="{0740D111-EFCD-4906-AB47-11E1D89B8EFD}"/>
              </a:ext>
            </a:extLst>
          </p:cNvPr>
          <p:cNvSpPr txBox="1"/>
          <p:nvPr/>
        </p:nvSpPr>
        <p:spPr>
          <a:xfrm>
            <a:off x="1705363" y="5865166"/>
            <a:ext cx="53403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193374</a:t>
            </a:r>
            <a:endParaRPr sz="80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30" name="object 7">
            <a:extLst>
              <a:ext uri="{FF2B5EF4-FFF2-40B4-BE49-F238E27FC236}">
                <a16:creationId xmlns:a16="http://schemas.microsoft.com/office/drawing/2014/main" id="{6C0228FC-F158-40C5-B34B-212D7156CC4F}"/>
              </a:ext>
            </a:extLst>
          </p:cNvPr>
          <p:cNvSpPr/>
          <p:nvPr/>
        </p:nvSpPr>
        <p:spPr>
          <a:xfrm>
            <a:off x="1220786" y="3815254"/>
            <a:ext cx="1365139" cy="19662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">
            <a:extLst>
              <a:ext uri="{FF2B5EF4-FFF2-40B4-BE49-F238E27FC236}">
                <a16:creationId xmlns:a16="http://schemas.microsoft.com/office/drawing/2014/main" id="{70E468AC-B079-471B-8027-B820A230DEB2}"/>
              </a:ext>
            </a:extLst>
          </p:cNvPr>
          <p:cNvSpPr txBox="1"/>
          <p:nvPr/>
        </p:nvSpPr>
        <p:spPr>
          <a:xfrm>
            <a:off x="4049632" y="5865166"/>
            <a:ext cx="53403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192831</a:t>
            </a:r>
            <a:endParaRPr sz="80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BE6451F-0BE1-4388-BC3E-C4F376C394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681" b="6719"/>
          <a:stretch/>
        </p:blipFill>
        <p:spPr>
          <a:xfrm>
            <a:off x="2864036" y="3817641"/>
            <a:ext cx="2905225" cy="1963905"/>
          </a:xfrm>
          <a:prstGeom prst="rect">
            <a:avLst/>
          </a:prstGeom>
        </p:spPr>
      </p:pic>
      <p:sp>
        <p:nvSpPr>
          <p:cNvPr id="34" name="object 6">
            <a:extLst>
              <a:ext uri="{FF2B5EF4-FFF2-40B4-BE49-F238E27FC236}">
                <a16:creationId xmlns:a16="http://schemas.microsoft.com/office/drawing/2014/main" id="{3BFE2636-F8F1-436A-A9A1-45076D2750AD}"/>
              </a:ext>
            </a:extLst>
          </p:cNvPr>
          <p:cNvSpPr txBox="1"/>
          <p:nvPr/>
        </p:nvSpPr>
        <p:spPr>
          <a:xfrm>
            <a:off x="9641696" y="5865166"/>
            <a:ext cx="53403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180573</a:t>
            </a:r>
            <a:endParaRPr sz="80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36" name="object 3">
            <a:extLst>
              <a:ext uri="{FF2B5EF4-FFF2-40B4-BE49-F238E27FC236}">
                <a16:creationId xmlns:a16="http://schemas.microsoft.com/office/drawing/2014/main" id="{258C41D6-4C8C-4B62-93DE-BA32F1E36A5B}"/>
              </a:ext>
            </a:extLst>
          </p:cNvPr>
          <p:cNvSpPr txBox="1"/>
          <p:nvPr/>
        </p:nvSpPr>
        <p:spPr>
          <a:xfrm>
            <a:off x="7263774" y="5865166"/>
            <a:ext cx="53403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180572</a:t>
            </a:r>
            <a:endParaRPr sz="80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4E84D3-2043-462A-8B26-707596E68A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160"/>
          <a:stretch/>
        </p:blipFill>
        <p:spPr>
          <a:xfrm>
            <a:off x="6096001" y="3817640"/>
            <a:ext cx="2775688" cy="19662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C41706B-C67E-4FDF-AF87-21D302ECE8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58" r="16979"/>
          <a:stretch/>
        </p:blipFill>
        <p:spPr>
          <a:xfrm>
            <a:off x="9124563" y="3817640"/>
            <a:ext cx="1357961" cy="196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22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349" t="29075" r="52088" b="32706"/>
          <a:stretch/>
        </p:blipFill>
        <p:spPr>
          <a:xfrm>
            <a:off x="3317822" y="537830"/>
            <a:ext cx="3761928" cy="26481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58506" y="1636586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/>
              <a:t>X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5007" y="317115"/>
            <a:ext cx="2949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i="1" dirty="0"/>
              <a:t>Place: 2.2.02 + </a:t>
            </a:r>
            <a:r>
              <a:rPr lang="da-DK" sz="2400" dirty="0"/>
              <a:t>2.3.02</a:t>
            </a:r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F990B1BA-455E-4C53-B361-8D1E1DD69A2F}"/>
              </a:ext>
            </a:extLst>
          </p:cNvPr>
          <p:cNvSpPr txBox="1"/>
          <p:nvPr/>
        </p:nvSpPr>
        <p:spPr>
          <a:xfrm>
            <a:off x="4642982" y="5481808"/>
            <a:ext cx="53403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181834</a:t>
            </a:r>
            <a:endParaRPr sz="80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6EFDA9A-F802-4216-AC6F-5925B442BD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539" b="11845"/>
          <a:stretch/>
        </p:blipFill>
        <p:spPr>
          <a:xfrm>
            <a:off x="3760154" y="3823288"/>
            <a:ext cx="2230887" cy="1575389"/>
          </a:xfrm>
          <a:prstGeom prst="rect">
            <a:avLst/>
          </a:prstGeom>
        </p:spPr>
      </p:pic>
      <p:sp>
        <p:nvSpPr>
          <p:cNvPr id="18" name="object 3">
            <a:extLst>
              <a:ext uri="{FF2B5EF4-FFF2-40B4-BE49-F238E27FC236}">
                <a16:creationId xmlns:a16="http://schemas.microsoft.com/office/drawing/2014/main" id="{C8097180-D73D-46FE-A52E-25C05E8BBE35}"/>
              </a:ext>
            </a:extLst>
          </p:cNvPr>
          <p:cNvSpPr txBox="1"/>
          <p:nvPr/>
        </p:nvSpPr>
        <p:spPr>
          <a:xfrm>
            <a:off x="6903067" y="5463220"/>
            <a:ext cx="53403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180686</a:t>
            </a:r>
            <a:endParaRPr sz="80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736031-3A5F-49A1-BB8A-9D99528D6B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18" r="10998" b="9905"/>
          <a:stretch/>
        </p:blipFill>
        <p:spPr>
          <a:xfrm>
            <a:off x="6601156" y="3823287"/>
            <a:ext cx="1145236" cy="157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296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376" t="21997" r="57865" b="18926"/>
          <a:stretch/>
        </p:blipFill>
        <p:spPr>
          <a:xfrm>
            <a:off x="2734139" y="560403"/>
            <a:ext cx="4774893" cy="22727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51577" y="1427694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/>
              <a:t>X 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5007" y="317115"/>
            <a:ext cx="2327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i="1" dirty="0"/>
              <a:t>Place: </a:t>
            </a:r>
            <a:r>
              <a:rPr lang="da-DK" sz="2400" dirty="0"/>
              <a:t>2.2.04</a:t>
            </a:r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id="{466C475F-A2F6-4B30-B642-9BB72DA14A82}"/>
              </a:ext>
            </a:extLst>
          </p:cNvPr>
          <p:cNvSpPr/>
          <p:nvPr/>
        </p:nvSpPr>
        <p:spPr>
          <a:xfrm>
            <a:off x="2667762" y="3613360"/>
            <a:ext cx="1247527" cy="22181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3">
            <a:extLst>
              <a:ext uri="{FF2B5EF4-FFF2-40B4-BE49-F238E27FC236}">
                <a16:creationId xmlns:a16="http://schemas.microsoft.com/office/drawing/2014/main" id="{7B6CE04D-F44B-40E4-B879-58D5D0506E1A}"/>
              </a:ext>
            </a:extLst>
          </p:cNvPr>
          <p:cNvSpPr txBox="1"/>
          <p:nvPr/>
        </p:nvSpPr>
        <p:spPr>
          <a:xfrm>
            <a:off x="3079281" y="5945782"/>
            <a:ext cx="53403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Arial"/>
                <a:cs typeface="Arial"/>
              </a:rPr>
              <a:t>180690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DBE5703B-5BC0-4750-A58E-96C4915816F8}"/>
              </a:ext>
            </a:extLst>
          </p:cNvPr>
          <p:cNvSpPr/>
          <p:nvPr/>
        </p:nvSpPr>
        <p:spPr>
          <a:xfrm>
            <a:off x="4555390" y="3613360"/>
            <a:ext cx="1247527" cy="22181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12792C02-0B29-4732-9B0E-0CD9C34A14A2}"/>
              </a:ext>
            </a:extLst>
          </p:cNvPr>
          <p:cNvSpPr txBox="1"/>
          <p:nvPr/>
        </p:nvSpPr>
        <p:spPr>
          <a:xfrm>
            <a:off x="5025368" y="5945783"/>
            <a:ext cx="53403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Arial"/>
                <a:cs typeface="Arial"/>
              </a:rPr>
              <a:t>180691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6">
            <a:extLst>
              <a:ext uri="{FF2B5EF4-FFF2-40B4-BE49-F238E27FC236}">
                <a16:creationId xmlns:a16="http://schemas.microsoft.com/office/drawing/2014/main" id="{3CAFC287-8561-466E-A4CF-D58F6ACFA7FC}"/>
              </a:ext>
            </a:extLst>
          </p:cNvPr>
          <p:cNvSpPr txBox="1"/>
          <p:nvPr/>
        </p:nvSpPr>
        <p:spPr>
          <a:xfrm>
            <a:off x="7927995" y="5887820"/>
            <a:ext cx="53403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Arial"/>
                <a:cs typeface="Arial"/>
              </a:rPr>
              <a:t>181834</a:t>
            </a:r>
            <a:endParaRPr sz="800">
              <a:latin typeface="Arial"/>
              <a:cs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CDB99E3-51AB-4919-A379-E7564B09F3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539" b="11845"/>
          <a:stretch/>
        </p:blipFill>
        <p:spPr>
          <a:xfrm>
            <a:off x="7049490" y="4100356"/>
            <a:ext cx="2230887" cy="157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00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2108" t="32254" r="75295" b="39415"/>
          <a:stretch/>
        </p:blipFill>
        <p:spPr>
          <a:xfrm>
            <a:off x="4559334" y="831273"/>
            <a:ext cx="3087585" cy="17451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51577" y="1427694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/>
              <a:t>X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5007" y="317115"/>
            <a:ext cx="293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i="1" dirty="0"/>
              <a:t>Place: </a:t>
            </a:r>
            <a:r>
              <a:rPr lang="da-DK" sz="2400" dirty="0"/>
              <a:t>2.3.05</a:t>
            </a: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439B05FB-F7A0-4FC9-A112-4A01777F6BCD}"/>
              </a:ext>
            </a:extLst>
          </p:cNvPr>
          <p:cNvSpPr/>
          <p:nvPr/>
        </p:nvSpPr>
        <p:spPr>
          <a:xfrm>
            <a:off x="2925220" y="3518652"/>
            <a:ext cx="1817271" cy="18172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8646B304-A0EA-4932-9DC9-EF30F400A392}"/>
              </a:ext>
            </a:extLst>
          </p:cNvPr>
          <p:cNvSpPr txBox="1"/>
          <p:nvPr/>
        </p:nvSpPr>
        <p:spPr>
          <a:xfrm>
            <a:off x="3618423" y="5453392"/>
            <a:ext cx="53403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Arial"/>
                <a:cs typeface="Arial"/>
              </a:rPr>
              <a:t>189094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1DE1E8E7-376A-475C-A9F4-44272E386693}"/>
              </a:ext>
            </a:extLst>
          </p:cNvPr>
          <p:cNvSpPr/>
          <p:nvPr/>
        </p:nvSpPr>
        <p:spPr>
          <a:xfrm>
            <a:off x="5054779" y="3518651"/>
            <a:ext cx="1951117" cy="18172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18A16FFB-5BD5-463A-959A-B247CA346E36}"/>
              </a:ext>
            </a:extLst>
          </p:cNvPr>
          <p:cNvSpPr txBox="1"/>
          <p:nvPr/>
        </p:nvSpPr>
        <p:spPr>
          <a:xfrm>
            <a:off x="5763319" y="5453391"/>
            <a:ext cx="53403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Arial"/>
                <a:cs typeface="Arial"/>
              </a:rPr>
              <a:t>189082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3">
            <a:extLst>
              <a:ext uri="{FF2B5EF4-FFF2-40B4-BE49-F238E27FC236}">
                <a16:creationId xmlns:a16="http://schemas.microsoft.com/office/drawing/2014/main" id="{1DC9AC50-E6C7-486D-A8D1-E3B792D64F77}"/>
              </a:ext>
            </a:extLst>
          </p:cNvPr>
          <p:cNvSpPr txBox="1"/>
          <p:nvPr/>
        </p:nvSpPr>
        <p:spPr>
          <a:xfrm>
            <a:off x="8037128" y="5418979"/>
            <a:ext cx="53403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Arial"/>
                <a:cs typeface="Arial"/>
              </a:rPr>
              <a:t>192780</a:t>
            </a:r>
            <a:endParaRPr sz="800">
              <a:latin typeface="Arial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80A7DC-7CBF-4A16-9B52-994BBD780D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262" b="19104"/>
          <a:stretch/>
        </p:blipFill>
        <p:spPr>
          <a:xfrm>
            <a:off x="7328269" y="3518651"/>
            <a:ext cx="1786075" cy="181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99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2108" t="32254" r="75295" b="39415"/>
          <a:stretch/>
        </p:blipFill>
        <p:spPr>
          <a:xfrm>
            <a:off x="4559334" y="831273"/>
            <a:ext cx="3087585" cy="17451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51577" y="1427694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/>
              <a:t>X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5007" y="317115"/>
            <a:ext cx="293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i="1" dirty="0"/>
              <a:t>Place: </a:t>
            </a:r>
            <a:r>
              <a:rPr lang="da-DK" sz="2400" dirty="0"/>
              <a:t>1.3.23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6FC16A9-A1F1-443C-9845-CC7BED06ACA3}"/>
              </a:ext>
            </a:extLst>
          </p:cNvPr>
          <p:cNvGrpSpPr/>
          <p:nvPr/>
        </p:nvGrpSpPr>
        <p:grpSpPr>
          <a:xfrm>
            <a:off x="2075544" y="3222756"/>
            <a:ext cx="8189038" cy="2729915"/>
            <a:chOff x="425969" y="1463287"/>
            <a:chExt cx="11307537" cy="3769505"/>
          </a:xfrm>
        </p:grpSpPr>
        <p:sp>
          <p:nvSpPr>
            <p:cNvPr id="13" name="object 2">
              <a:extLst>
                <a:ext uri="{FF2B5EF4-FFF2-40B4-BE49-F238E27FC236}">
                  <a16:creationId xmlns:a16="http://schemas.microsoft.com/office/drawing/2014/main" id="{77D87201-24CA-44AA-BC2F-4AF586B0998D}"/>
                </a:ext>
              </a:extLst>
            </p:cNvPr>
            <p:cNvSpPr/>
            <p:nvPr/>
          </p:nvSpPr>
          <p:spPr>
            <a:xfrm>
              <a:off x="425969" y="1463287"/>
              <a:ext cx="3511550" cy="35115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800"/>
            </a:p>
          </p:txBody>
        </p:sp>
        <p:sp>
          <p:nvSpPr>
            <p:cNvPr id="14" name="object 3">
              <a:extLst>
                <a:ext uri="{FF2B5EF4-FFF2-40B4-BE49-F238E27FC236}">
                  <a16:creationId xmlns:a16="http://schemas.microsoft.com/office/drawing/2014/main" id="{B95F6324-3AA1-41F1-8082-B368081CADD8}"/>
                </a:ext>
              </a:extLst>
            </p:cNvPr>
            <p:cNvSpPr txBox="1"/>
            <p:nvPr/>
          </p:nvSpPr>
          <p:spPr>
            <a:xfrm>
              <a:off x="1971586" y="5073580"/>
              <a:ext cx="534035" cy="15921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800" spc="-5" dirty="0">
                  <a:latin typeface="Arial"/>
                  <a:cs typeface="Arial"/>
                </a:rPr>
                <a:t>189351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B9DAF932-B7D1-421D-9C17-A1E1A4F94367}"/>
                </a:ext>
              </a:extLst>
            </p:cNvPr>
            <p:cNvSpPr/>
            <p:nvPr/>
          </p:nvSpPr>
          <p:spPr>
            <a:xfrm>
              <a:off x="4287676" y="1463287"/>
              <a:ext cx="3511550" cy="351155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800"/>
            </a:p>
          </p:txBody>
        </p:sp>
        <p:sp>
          <p:nvSpPr>
            <p:cNvPr id="22" name="object 5">
              <a:extLst>
                <a:ext uri="{FF2B5EF4-FFF2-40B4-BE49-F238E27FC236}">
                  <a16:creationId xmlns:a16="http://schemas.microsoft.com/office/drawing/2014/main" id="{99222C60-B37B-428E-B3A3-603D0EAFF677}"/>
                </a:ext>
              </a:extLst>
            </p:cNvPr>
            <p:cNvSpPr txBox="1"/>
            <p:nvPr/>
          </p:nvSpPr>
          <p:spPr>
            <a:xfrm>
              <a:off x="5917377" y="5073580"/>
              <a:ext cx="534035" cy="15921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800" spc="-5" dirty="0">
                  <a:latin typeface="Arial"/>
                  <a:cs typeface="Arial"/>
                </a:rPr>
                <a:t>189353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23" name="object 8">
              <a:extLst>
                <a:ext uri="{FF2B5EF4-FFF2-40B4-BE49-F238E27FC236}">
                  <a16:creationId xmlns:a16="http://schemas.microsoft.com/office/drawing/2014/main" id="{908308A0-EA23-4DE8-813D-F82CD81CD2DF}"/>
                </a:ext>
              </a:extLst>
            </p:cNvPr>
            <p:cNvSpPr/>
            <p:nvPr/>
          </p:nvSpPr>
          <p:spPr>
            <a:xfrm>
              <a:off x="8221956" y="1463287"/>
              <a:ext cx="3511550" cy="351155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800"/>
            </a:p>
          </p:txBody>
        </p:sp>
        <p:sp>
          <p:nvSpPr>
            <p:cNvPr id="24" name="object 9">
              <a:extLst>
                <a:ext uri="{FF2B5EF4-FFF2-40B4-BE49-F238E27FC236}">
                  <a16:creationId xmlns:a16="http://schemas.microsoft.com/office/drawing/2014/main" id="{B640EE35-8CD3-484F-B0A2-D84E3D1A6B0C}"/>
                </a:ext>
              </a:extLst>
            </p:cNvPr>
            <p:cNvSpPr txBox="1"/>
            <p:nvPr/>
          </p:nvSpPr>
          <p:spPr>
            <a:xfrm>
              <a:off x="9711030" y="5073580"/>
              <a:ext cx="534035" cy="15921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800" spc="-5" dirty="0">
                  <a:latin typeface="Arial"/>
                  <a:cs typeface="Arial"/>
                </a:rPr>
                <a:t>189354</a:t>
              </a:r>
              <a:endParaRPr sz="80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6207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019" t="35598" r="52429" b="33966"/>
          <a:stretch/>
        </p:blipFill>
        <p:spPr>
          <a:xfrm>
            <a:off x="3243648" y="542024"/>
            <a:ext cx="2921329" cy="21850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5652" y="1280611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/>
              <a:t>X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5007" y="317115"/>
            <a:ext cx="2327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i="1" dirty="0"/>
              <a:t>Place: </a:t>
            </a:r>
            <a:r>
              <a:rPr lang="da-DK" sz="2400" dirty="0"/>
              <a:t>2.2.01</a:t>
            </a: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DD91CE91-A76E-427B-9F05-C09B09A1AE7F}"/>
              </a:ext>
            </a:extLst>
          </p:cNvPr>
          <p:cNvSpPr txBox="1"/>
          <p:nvPr/>
        </p:nvSpPr>
        <p:spPr>
          <a:xfrm>
            <a:off x="4739239" y="5691689"/>
            <a:ext cx="534035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latin typeface="Arial"/>
                <a:cs typeface="Arial"/>
              </a:rPr>
              <a:t>192798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5D23B4-F632-487D-8ED4-71727480CC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49" b="10915"/>
          <a:stretch/>
        </p:blipFill>
        <p:spPr>
          <a:xfrm>
            <a:off x="4183952" y="3429000"/>
            <a:ext cx="1615580" cy="217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09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18478" y="1573523"/>
            <a:ext cx="1300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/>
              <a:t>X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743" y="1068628"/>
            <a:ext cx="6238732" cy="17176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5007" y="317115"/>
            <a:ext cx="2327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i="1" dirty="0"/>
              <a:t>Place: </a:t>
            </a:r>
            <a:r>
              <a:rPr lang="da-DK" sz="2400" dirty="0"/>
              <a:t>1.2.45</a:t>
            </a: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D39ADF23-57E1-457D-9FC0-673F34DF755C}"/>
              </a:ext>
            </a:extLst>
          </p:cNvPr>
          <p:cNvSpPr/>
          <p:nvPr/>
        </p:nvSpPr>
        <p:spPr>
          <a:xfrm>
            <a:off x="1881353" y="4071696"/>
            <a:ext cx="976908" cy="17369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36CFF758-AC98-439D-BCA3-4EC01A309F9C}"/>
              </a:ext>
            </a:extLst>
          </p:cNvPr>
          <p:cNvSpPr txBox="1"/>
          <p:nvPr/>
        </p:nvSpPr>
        <p:spPr>
          <a:xfrm>
            <a:off x="2150442" y="5869245"/>
            <a:ext cx="53403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Arial"/>
                <a:cs typeface="Arial"/>
              </a:rPr>
              <a:t>180559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C7589A32-25FA-4725-B02E-E629C3BC2BB0}"/>
              </a:ext>
            </a:extLst>
          </p:cNvPr>
          <p:cNvSpPr/>
          <p:nvPr/>
        </p:nvSpPr>
        <p:spPr>
          <a:xfrm>
            <a:off x="8718271" y="4054570"/>
            <a:ext cx="984428" cy="17503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5F02E134-6259-4E0A-923C-4C2A70BD508D}"/>
              </a:ext>
            </a:extLst>
          </p:cNvPr>
          <p:cNvSpPr txBox="1"/>
          <p:nvPr/>
        </p:nvSpPr>
        <p:spPr>
          <a:xfrm>
            <a:off x="8989248" y="5869245"/>
            <a:ext cx="53403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Arial"/>
                <a:cs typeface="Arial"/>
              </a:rPr>
              <a:t>180629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FB85E525-B148-429D-97AB-DD2D344E256A}"/>
              </a:ext>
            </a:extLst>
          </p:cNvPr>
          <p:cNvSpPr txBox="1"/>
          <p:nvPr/>
        </p:nvSpPr>
        <p:spPr>
          <a:xfrm>
            <a:off x="4205435" y="5851804"/>
            <a:ext cx="534035" cy="157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800" spc="-5" dirty="0">
                <a:latin typeface="Arial"/>
                <a:cs typeface="Arial"/>
              </a:rPr>
              <a:t>180594</a:t>
            </a:r>
            <a:endParaRPr sz="800"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A8E0D-9484-4C9F-AB07-2059586603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952" r="15880" b="18839"/>
          <a:stretch/>
        </p:blipFill>
        <p:spPr>
          <a:xfrm>
            <a:off x="3352801" y="4233264"/>
            <a:ext cx="2091559" cy="1571633"/>
          </a:xfrm>
          <a:prstGeom prst="rect">
            <a:avLst/>
          </a:prstGeom>
        </p:spPr>
      </p:pic>
      <p:sp>
        <p:nvSpPr>
          <p:cNvPr id="16" name="object 6">
            <a:extLst>
              <a:ext uri="{FF2B5EF4-FFF2-40B4-BE49-F238E27FC236}">
                <a16:creationId xmlns:a16="http://schemas.microsoft.com/office/drawing/2014/main" id="{184B1133-E101-4E71-BC73-305114ABB4EF}"/>
              </a:ext>
            </a:extLst>
          </p:cNvPr>
          <p:cNvSpPr txBox="1"/>
          <p:nvPr/>
        </p:nvSpPr>
        <p:spPr>
          <a:xfrm>
            <a:off x="6856422" y="5876175"/>
            <a:ext cx="53403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181834</a:t>
            </a:r>
            <a:endParaRPr sz="8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FFD606-2464-431F-8BF8-9A748D1C17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539" b="11845"/>
          <a:stretch/>
        </p:blipFill>
        <p:spPr>
          <a:xfrm>
            <a:off x="5818811" y="4233265"/>
            <a:ext cx="2230887" cy="157538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CF9622-9188-4248-8F8F-FA8455A2B979}"/>
              </a:ext>
            </a:extLst>
          </p:cNvPr>
          <p:cNvSpPr/>
          <p:nvPr/>
        </p:nvSpPr>
        <p:spPr>
          <a:xfrm>
            <a:off x="1776248" y="3605048"/>
            <a:ext cx="8765628" cy="628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041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997" t="15024" r="38675" b="32595"/>
          <a:stretch/>
        </p:blipFill>
        <p:spPr>
          <a:xfrm>
            <a:off x="2351313" y="659419"/>
            <a:ext cx="5515393" cy="22444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71952" y="1427694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/>
              <a:t>X 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5007" y="317115"/>
            <a:ext cx="3111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i="1" dirty="0"/>
              <a:t>Place: </a:t>
            </a:r>
            <a:r>
              <a:rPr lang="da-DK" sz="2400" dirty="0"/>
              <a:t>1.3.21 + 2.3.06</a:t>
            </a: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669E4E73-0747-4481-865A-D0E0C55D7CBE}"/>
              </a:ext>
            </a:extLst>
          </p:cNvPr>
          <p:cNvSpPr txBox="1"/>
          <p:nvPr/>
        </p:nvSpPr>
        <p:spPr>
          <a:xfrm>
            <a:off x="6734359" y="5818375"/>
            <a:ext cx="53403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186299</a:t>
            </a:r>
            <a:endParaRPr sz="8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6CD442-7679-419D-AF94-1188A746DD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33" b="22461"/>
          <a:stretch/>
        </p:blipFill>
        <p:spPr>
          <a:xfrm>
            <a:off x="5801578" y="4134587"/>
            <a:ext cx="2415497" cy="1648365"/>
          </a:xfrm>
          <a:prstGeom prst="rect">
            <a:avLst/>
          </a:prstGeom>
        </p:spPr>
      </p:pic>
      <p:sp>
        <p:nvSpPr>
          <p:cNvPr id="24" name="object 6">
            <a:extLst>
              <a:ext uri="{FF2B5EF4-FFF2-40B4-BE49-F238E27FC236}">
                <a16:creationId xmlns:a16="http://schemas.microsoft.com/office/drawing/2014/main" id="{8376AF1C-3865-413C-9CEF-8587272ECB54}"/>
              </a:ext>
            </a:extLst>
          </p:cNvPr>
          <p:cNvSpPr txBox="1"/>
          <p:nvPr/>
        </p:nvSpPr>
        <p:spPr>
          <a:xfrm>
            <a:off x="8737798" y="5818375"/>
            <a:ext cx="534035" cy="157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800" spc="-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184898</a:t>
            </a:r>
            <a:endParaRPr sz="80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291591-0EF2-427C-8E35-6C992109C9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03" r="19625"/>
          <a:stretch/>
        </p:blipFill>
        <p:spPr>
          <a:xfrm>
            <a:off x="8424783" y="4158076"/>
            <a:ext cx="1175969" cy="1624875"/>
          </a:xfrm>
          <a:prstGeom prst="rect">
            <a:avLst/>
          </a:prstGeom>
        </p:spPr>
      </p:pic>
      <p:sp>
        <p:nvSpPr>
          <p:cNvPr id="29" name="object 8">
            <a:extLst>
              <a:ext uri="{FF2B5EF4-FFF2-40B4-BE49-F238E27FC236}">
                <a16:creationId xmlns:a16="http://schemas.microsoft.com/office/drawing/2014/main" id="{32117A18-E28C-4A61-92B8-0DFEB3B26D6E}"/>
              </a:ext>
            </a:extLst>
          </p:cNvPr>
          <p:cNvSpPr txBox="1"/>
          <p:nvPr/>
        </p:nvSpPr>
        <p:spPr>
          <a:xfrm>
            <a:off x="1921738" y="5826326"/>
            <a:ext cx="534035" cy="157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800" spc="-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180679</a:t>
            </a:r>
            <a:endParaRPr sz="80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5615B32-8E40-40FC-9727-72EDE81A5D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675"/>
          <a:stretch/>
        </p:blipFill>
        <p:spPr>
          <a:xfrm>
            <a:off x="1539447" y="4118656"/>
            <a:ext cx="1175969" cy="1648757"/>
          </a:xfrm>
          <a:prstGeom prst="rect">
            <a:avLst/>
          </a:prstGeom>
        </p:spPr>
      </p:pic>
      <p:sp>
        <p:nvSpPr>
          <p:cNvPr id="32" name="object 9">
            <a:extLst>
              <a:ext uri="{FF2B5EF4-FFF2-40B4-BE49-F238E27FC236}">
                <a16:creationId xmlns:a16="http://schemas.microsoft.com/office/drawing/2014/main" id="{29CAFAE3-D0EA-4D69-99B0-23D6F1544D99}"/>
              </a:ext>
            </a:extLst>
          </p:cNvPr>
          <p:cNvSpPr txBox="1"/>
          <p:nvPr/>
        </p:nvSpPr>
        <p:spPr>
          <a:xfrm>
            <a:off x="4017837" y="5818375"/>
            <a:ext cx="534035" cy="157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800" spc="-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184902</a:t>
            </a:r>
            <a:endParaRPr sz="80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CEFAFA7-D661-4918-A9FB-08E2AABADE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301" r="10978"/>
          <a:stretch/>
        </p:blipFill>
        <p:spPr>
          <a:xfrm>
            <a:off x="2894050" y="4069813"/>
            <a:ext cx="2719347" cy="171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066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6">
            <a:extLst>
              <a:ext uri="{FF2B5EF4-FFF2-40B4-BE49-F238E27FC236}">
                <a16:creationId xmlns:a16="http://schemas.microsoft.com/office/drawing/2014/main" id="{8C8E8DCC-976F-4BCD-82C3-E5B307015987}"/>
              </a:ext>
            </a:extLst>
          </p:cNvPr>
          <p:cNvSpPr/>
          <p:nvPr/>
        </p:nvSpPr>
        <p:spPr>
          <a:xfrm>
            <a:off x="5229493" y="2773830"/>
            <a:ext cx="1718495" cy="31358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00"/>
          </a:p>
        </p:txBody>
      </p:sp>
      <p:sp>
        <p:nvSpPr>
          <p:cNvPr id="24" name="object 8">
            <a:extLst>
              <a:ext uri="{FF2B5EF4-FFF2-40B4-BE49-F238E27FC236}">
                <a16:creationId xmlns:a16="http://schemas.microsoft.com/office/drawing/2014/main" id="{1C62360C-9DF7-4FC0-8892-07EB5E8E08EC}"/>
              </a:ext>
            </a:extLst>
          </p:cNvPr>
          <p:cNvSpPr/>
          <p:nvPr/>
        </p:nvSpPr>
        <p:spPr>
          <a:xfrm>
            <a:off x="7143871" y="2977027"/>
            <a:ext cx="1718495" cy="31358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D876163-BA9D-42C5-9049-3391B7353734}"/>
              </a:ext>
            </a:extLst>
          </p:cNvPr>
          <p:cNvSpPr/>
          <p:nvPr/>
        </p:nvSpPr>
        <p:spPr>
          <a:xfrm>
            <a:off x="5156920" y="5836344"/>
            <a:ext cx="3837550" cy="3581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3737" t="33081" r="57739" b="24283"/>
          <a:stretch/>
        </p:blipFill>
        <p:spPr>
          <a:xfrm>
            <a:off x="3162655" y="935118"/>
            <a:ext cx="5016049" cy="20102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51577" y="1427694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/>
              <a:t>X 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5007" y="317115"/>
            <a:ext cx="2877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i="1" dirty="0"/>
              <a:t>Place: </a:t>
            </a:r>
            <a:r>
              <a:rPr lang="da-DK" sz="2400" dirty="0"/>
              <a:t>1.3.23 + 2.2.05</a:t>
            </a:r>
          </a:p>
        </p:txBody>
      </p:sp>
      <p:sp>
        <p:nvSpPr>
          <p:cNvPr id="23" name="object 7">
            <a:extLst>
              <a:ext uri="{FF2B5EF4-FFF2-40B4-BE49-F238E27FC236}">
                <a16:creationId xmlns:a16="http://schemas.microsoft.com/office/drawing/2014/main" id="{D660940A-F44B-4A6D-9CBC-8459B9FAB1F2}"/>
              </a:ext>
            </a:extLst>
          </p:cNvPr>
          <p:cNvSpPr txBox="1"/>
          <p:nvPr/>
        </p:nvSpPr>
        <p:spPr>
          <a:xfrm>
            <a:off x="5865176" y="5955209"/>
            <a:ext cx="354467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Arial"/>
                <a:cs typeface="Arial"/>
              </a:rPr>
              <a:t>192788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9">
            <a:extLst>
              <a:ext uri="{FF2B5EF4-FFF2-40B4-BE49-F238E27FC236}">
                <a16:creationId xmlns:a16="http://schemas.microsoft.com/office/drawing/2014/main" id="{E45817D0-7185-48BB-A8C2-0CDB05A31679}"/>
              </a:ext>
            </a:extLst>
          </p:cNvPr>
          <p:cNvSpPr txBox="1"/>
          <p:nvPr/>
        </p:nvSpPr>
        <p:spPr>
          <a:xfrm>
            <a:off x="7852128" y="5955209"/>
            <a:ext cx="354467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Arial"/>
                <a:cs typeface="Arial"/>
              </a:rPr>
              <a:t>192790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4">
            <a:extLst>
              <a:ext uri="{FF2B5EF4-FFF2-40B4-BE49-F238E27FC236}">
                <a16:creationId xmlns:a16="http://schemas.microsoft.com/office/drawing/2014/main" id="{D8984EE8-B9A9-43C7-A069-DC11D694194F}"/>
              </a:ext>
            </a:extLst>
          </p:cNvPr>
          <p:cNvSpPr/>
          <p:nvPr/>
        </p:nvSpPr>
        <p:spPr>
          <a:xfrm>
            <a:off x="2566394" y="3481351"/>
            <a:ext cx="2330798" cy="23307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0DD4E8-8440-41B2-9A95-4568CAD232FC}"/>
              </a:ext>
            </a:extLst>
          </p:cNvPr>
          <p:cNvSpPr/>
          <p:nvPr/>
        </p:nvSpPr>
        <p:spPr>
          <a:xfrm>
            <a:off x="5255524" y="2888651"/>
            <a:ext cx="3837550" cy="3581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B0B6727-82F0-4DC1-9776-CB03B746E57F}"/>
              </a:ext>
            </a:extLst>
          </p:cNvPr>
          <p:cNvSpPr/>
          <p:nvPr/>
        </p:nvSpPr>
        <p:spPr>
          <a:xfrm>
            <a:off x="1046379" y="3382136"/>
            <a:ext cx="3837550" cy="7254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D70D5BE-10FE-4947-91D3-A9F328FA23E5}"/>
              </a:ext>
            </a:extLst>
          </p:cNvPr>
          <p:cNvSpPr/>
          <p:nvPr/>
        </p:nvSpPr>
        <p:spPr>
          <a:xfrm>
            <a:off x="1046379" y="5515738"/>
            <a:ext cx="3837550" cy="7254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bject 5">
            <a:extLst>
              <a:ext uri="{FF2B5EF4-FFF2-40B4-BE49-F238E27FC236}">
                <a16:creationId xmlns:a16="http://schemas.microsoft.com/office/drawing/2014/main" id="{1D3CE4FA-B8D8-487C-8123-C2A9CAC14289}"/>
              </a:ext>
            </a:extLst>
          </p:cNvPr>
          <p:cNvSpPr txBox="1"/>
          <p:nvPr/>
        </p:nvSpPr>
        <p:spPr>
          <a:xfrm>
            <a:off x="3555908" y="5901370"/>
            <a:ext cx="66383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Arial"/>
                <a:cs typeface="Arial"/>
              </a:rPr>
              <a:t>189136</a:t>
            </a:r>
            <a:endParaRPr sz="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6258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737" t="33081" r="57739" b="24283"/>
          <a:stretch/>
        </p:blipFill>
        <p:spPr>
          <a:xfrm>
            <a:off x="3162655" y="935118"/>
            <a:ext cx="5016049" cy="20102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51577" y="1427694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/>
              <a:t>X 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5007" y="317115"/>
            <a:ext cx="2877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i="1" dirty="0"/>
              <a:t>Place: </a:t>
            </a:r>
            <a:r>
              <a:rPr lang="da-DK" sz="2400" dirty="0"/>
              <a:t>1.3.23 + 2.2.05</a:t>
            </a:r>
          </a:p>
        </p:txBody>
      </p:sp>
      <p:sp>
        <p:nvSpPr>
          <p:cNvPr id="20" name="object 6">
            <a:extLst>
              <a:ext uri="{FF2B5EF4-FFF2-40B4-BE49-F238E27FC236}">
                <a16:creationId xmlns:a16="http://schemas.microsoft.com/office/drawing/2014/main" id="{21AF6ABE-635A-4383-AECF-A21AB956F274}"/>
              </a:ext>
            </a:extLst>
          </p:cNvPr>
          <p:cNvSpPr/>
          <p:nvPr/>
        </p:nvSpPr>
        <p:spPr>
          <a:xfrm>
            <a:off x="1750821" y="3101706"/>
            <a:ext cx="3511550" cy="26321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A9E883-4ADB-46C9-934B-B13D9DB9BEC4}"/>
              </a:ext>
            </a:extLst>
          </p:cNvPr>
          <p:cNvSpPr/>
          <p:nvPr/>
        </p:nvSpPr>
        <p:spPr>
          <a:xfrm>
            <a:off x="1500554" y="2968814"/>
            <a:ext cx="3962400" cy="483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7738B9D-400C-4A5E-81EB-DC1961B686B9}"/>
              </a:ext>
            </a:extLst>
          </p:cNvPr>
          <p:cNvSpPr/>
          <p:nvPr/>
        </p:nvSpPr>
        <p:spPr>
          <a:xfrm>
            <a:off x="1500554" y="5269717"/>
            <a:ext cx="3962400" cy="483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DBD3DD-C6C9-4D00-9F67-52265AAB0938}"/>
              </a:ext>
            </a:extLst>
          </p:cNvPr>
          <p:cNvSpPr/>
          <p:nvPr/>
        </p:nvSpPr>
        <p:spPr>
          <a:xfrm rot="16200000">
            <a:off x="294733" y="4225109"/>
            <a:ext cx="3142650" cy="436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6EB5EF27-6DE8-4F75-A802-C22890AD8FF2}"/>
              </a:ext>
            </a:extLst>
          </p:cNvPr>
          <p:cNvSpPr txBox="1"/>
          <p:nvPr/>
        </p:nvSpPr>
        <p:spPr>
          <a:xfrm>
            <a:off x="3429828" y="5385842"/>
            <a:ext cx="53403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Arial"/>
                <a:cs typeface="Arial"/>
              </a:rPr>
              <a:t>189073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30" name="object 3">
            <a:extLst>
              <a:ext uri="{FF2B5EF4-FFF2-40B4-BE49-F238E27FC236}">
                <a16:creationId xmlns:a16="http://schemas.microsoft.com/office/drawing/2014/main" id="{BE22EA9B-488D-4BCB-8EFE-B0F55340AE5C}"/>
              </a:ext>
            </a:extLst>
          </p:cNvPr>
          <p:cNvSpPr txBox="1"/>
          <p:nvPr/>
        </p:nvSpPr>
        <p:spPr>
          <a:xfrm>
            <a:off x="6462030" y="5385842"/>
            <a:ext cx="53403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Arial"/>
                <a:cs typeface="Arial"/>
              </a:rPr>
              <a:t>192773</a:t>
            </a:r>
            <a:endParaRPr sz="800"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BA4575-7895-4BB7-B312-1D3DA899DB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494" b="7766"/>
          <a:stretch/>
        </p:blipFill>
        <p:spPr>
          <a:xfrm>
            <a:off x="5945882" y="3142383"/>
            <a:ext cx="1459670" cy="2127334"/>
          </a:xfrm>
          <a:prstGeom prst="rect">
            <a:avLst/>
          </a:prstGeom>
        </p:spPr>
      </p:pic>
      <p:sp>
        <p:nvSpPr>
          <p:cNvPr id="31" name="object 2">
            <a:extLst>
              <a:ext uri="{FF2B5EF4-FFF2-40B4-BE49-F238E27FC236}">
                <a16:creationId xmlns:a16="http://schemas.microsoft.com/office/drawing/2014/main" id="{F8961F3F-97C5-4340-88DB-EB7C9367630D}"/>
              </a:ext>
            </a:extLst>
          </p:cNvPr>
          <p:cNvSpPr/>
          <p:nvPr/>
        </p:nvSpPr>
        <p:spPr>
          <a:xfrm>
            <a:off x="7852117" y="3142382"/>
            <a:ext cx="1561866" cy="21651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">
            <a:extLst>
              <a:ext uri="{FF2B5EF4-FFF2-40B4-BE49-F238E27FC236}">
                <a16:creationId xmlns:a16="http://schemas.microsoft.com/office/drawing/2014/main" id="{99FFC822-4AC4-4076-9FDC-10F0273C4C56}"/>
              </a:ext>
            </a:extLst>
          </p:cNvPr>
          <p:cNvSpPr txBox="1"/>
          <p:nvPr/>
        </p:nvSpPr>
        <p:spPr>
          <a:xfrm>
            <a:off x="8465168" y="5385842"/>
            <a:ext cx="53403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Arial"/>
                <a:cs typeface="Arial"/>
              </a:rPr>
              <a:t>192780</a:t>
            </a:r>
            <a:endParaRPr sz="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8012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8">
            <a:extLst>
              <a:ext uri="{FF2B5EF4-FFF2-40B4-BE49-F238E27FC236}">
                <a16:creationId xmlns:a16="http://schemas.microsoft.com/office/drawing/2014/main" id="{706A1A5A-FA75-4B5A-87D8-678142092ACE}"/>
              </a:ext>
            </a:extLst>
          </p:cNvPr>
          <p:cNvSpPr/>
          <p:nvPr/>
        </p:nvSpPr>
        <p:spPr>
          <a:xfrm>
            <a:off x="2510707" y="3429000"/>
            <a:ext cx="1348372" cy="2460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7376" t="21997" r="57865" b="18926"/>
          <a:stretch/>
        </p:blipFill>
        <p:spPr>
          <a:xfrm>
            <a:off x="2734139" y="560403"/>
            <a:ext cx="4774893" cy="22727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51577" y="1427694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/>
              <a:t>X 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5007" y="317115"/>
            <a:ext cx="2327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i="1" dirty="0"/>
              <a:t>Place: </a:t>
            </a:r>
            <a:r>
              <a:rPr lang="da-DK" sz="2400" dirty="0"/>
              <a:t>2.2.04</a:t>
            </a:r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id="{3BD1BBDF-D055-4F17-9F61-8E2F4B6A2F68}"/>
              </a:ext>
            </a:extLst>
          </p:cNvPr>
          <p:cNvSpPr/>
          <p:nvPr/>
        </p:nvSpPr>
        <p:spPr>
          <a:xfrm>
            <a:off x="4537101" y="3355427"/>
            <a:ext cx="1348372" cy="24604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BFF4175-24D6-4BAA-B010-7674A1353C0A}"/>
              </a:ext>
            </a:extLst>
          </p:cNvPr>
          <p:cNvSpPr/>
          <p:nvPr/>
        </p:nvSpPr>
        <p:spPr>
          <a:xfrm>
            <a:off x="2333298" y="3328254"/>
            <a:ext cx="1577668" cy="4001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B618D7C-4D65-4102-9B1E-98369288CA0B}"/>
              </a:ext>
            </a:extLst>
          </p:cNvPr>
          <p:cNvSpPr/>
          <p:nvPr/>
        </p:nvSpPr>
        <p:spPr>
          <a:xfrm>
            <a:off x="2452714" y="5555744"/>
            <a:ext cx="1577668" cy="4001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46B0A62-9617-42A5-9D93-4CD0E016E7E4}"/>
              </a:ext>
            </a:extLst>
          </p:cNvPr>
          <p:cNvSpPr/>
          <p:nvPr/>
        </p:nvSpPr>
        <p:spPr>
          <a:xfrm>
            <a:off x="4330265" y="3037490"/>
            <a:ext cx="1577668" cy="6909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B14A5B-E2D7-4E16-9625-9CF491392D2B}"/>
              </a:ext>
            </a:extLst>
          </p:cNvPr>
          <p:cNvSpPr/>
          <p:nvPr/>
        </p:nvSpPr>
        <p:spPr>
          <a:xfrm>
            <a:off x="4449681" y="5555744"/>
            <a:ext cx="1577668" cy="4001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C1BE3EA3-C11F-4729-8A3C-000AE2FBDFE7}"/>
              </a:ext>
            </a:extLst>
          </p:cNvPr>
          <p:cNvSpPr txBox="1"/>
          <p:nvPr/>
        </p:nvSpPr>
        <p:spPr>
          <a:xfrm>
            <a:off x="2917454" y="5622214"/>
            <a:ext cx="49390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192801</a:t>
            </a:r>
            <a:endParaRPr sz="80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16" name="object 3">
            <a:extLst>
              <a:ext uri="{FF2B5EF4-FFF2-40B4-BE49-F238E27FC236}">
                <a16:creationId xmlns:a16="http://schemas.microsoft.com/office/drawing/2014/main" id="{A3AB0820-65F8-4EC0-865B-40A0AE1E5CEC}"/>
              </a:ext>
            </a:extLst>
          </p:cNvPr>
          <p:cNvSpPr txBox="1"/>
          <p:nvPr/>
        </p:nvSpPr>
        <p:spPr>
          <a:xfrm>
            <a:off x="5022080" y="5630822"/>
            <a:ext cx="58862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192800</a:t>
            </a:r>
            <a:endParaRPr sz="80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55B947CA-01A0-41E3-A9BB-6660A8F74659}"/>
              </a:ext>
            </a:extLst>
          </p:cNvPr>
          <p:cNvSpPr/>
          <p:nvPr/>
        </p:nvSpPr>
        <p:spPr>
          <a:xfrm>
            <a:off x="6327232" y="3770303"/>
            <a:ext cx="3226674" cy="17854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5">
            <a:extLst>
              <a:ext uri="{FF2B5EF4-FFF2-40B4-BE49-F238E27FC236}">
                <a16:creationId xmlns:a16="http://schemas.microsoft.com/office/drawing/2014/main" id="{B28B9796-E534-4CFD-B8BC-E38D51C2D63C}"/>
              </a:ext>
            </a:extLst>
          </p:cNvPr>
          <p:cNvSpPr txBox="1"/>
          <p:nvPr/>
        </p:nvSpPr>
        <p:spPr>
          <a:xfrm>
            <a:off x="7466841" y="5631208"/>
            <a:ext cx="99949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800" spc="-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189346</a:t>
            </a:r>
            <a:endParaRPr sz="8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7424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78951" y="3652934"/>
            <a:ext cx="2252063" cy="22520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/>
          <p:nvPr/>
        </p:nvSpPr>
        <p:spPr>
          <a:xfrm>
            <a:off x="3560636" y="5989322"/>
            <a:ext cx="342493" cy="1184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45"/>
            <a:r>
              <a:rPr sz="770" spc="-3" dirty="0">
                <a:latin typeface="Arial"/>
                <a:cs typeface="Arial"/>
              </a:rPr>
              <a:t>181646</a:t>
            </a:r>
            <a:endParaRPr sz="770">
              <a:latin typeface="Arial"/>
              <a:cs typeface="Arial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E1027BD0-7A9E-4BCA-8DCC-CFF861A5AFA4}"/>
              </a:ext>
            </a:extLst>
          </p:cNvPr>
          <p:cNvSpPr/>
          <p:nvPr/>
        </p:nvSpPr>
        <p:spPr>
          <a:xfrm>
            <a:off x="5050973" y="3652934"/>
            <a:ext cx="2329542" cy="22890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045FFF2C-A87B-4983-816B-246E93C73D6A}"/>
              </a:ext>
            </a:extLst>
          </p:cNvPr>
          <p:cNvSpPr txBox="1"/>
          <p:nvPr/>
        </p:nvSpPr>
        <p:spPr>
          <a:xfrm>
            <a:off x="5923327" y="6010020"/>
            <a:ext cx="342493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45">
              <a:lnSpc>
                <a:spcPts val="914"/>
              </a:lnSpc>
            </a:pPr>
            <a:r>
              <a:rPr sz="770" spc="-3" dirty="0">
                <a:latin typeface="Arial"/>
                <a:cs typeface="Arial"/>
              </a:rPr>
              <a:t>181872</a:t>
            </a:r>
            <a:endParaRPr sz="770">
              <a:latin typeface="Arial"/>
              <a:cs typeface="Arial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666C1A44-BF29-4DF7-8FA4-8FA94C4E6907}"/>
              </a:ext>
            </a:extLst>
          </p:cNvPr>
          <p:cNvSpPr/>
          <p:nvPr/>
        </p:nvSpPr>
        <p:spPr>
          <a:xfrm>
            <a:off x="7500474" y="3652934"/>
            <a:ext cx="2252063" cy="22520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5DD89FB5-176A-438E-90B6-4AF598759D3D}"/>
              </a:ext>
            </a:extLst>
          </p:cNvPr>
          <p:cNvSpPr txBox="1"/>
          <p:nvPr/>
        </p:nvSpPr>
        <p:spPr>
          <a:xfrm>
            <a:off x="8382159" y="5984663"/>
            <a:ext cx="342493" cy="1184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45"/>
            <a:r>
              <a:rPr sz="770" spc="-3" dirty="0">
                <a:latin typeface="Arial"/>
                <a:cs typeface="Arial"/>
              </a:rPr>
              <a:t>181647</a:t>
            </a:r>
            <a:endParaRPr sz="770">
              <a:latin typeface="Arial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557ED9-C44C-402E-8FAF-80BB9DA38B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08" t="32254" r="75295" b="39415"/>
          <a:stretch/>
        </p:blipFill>
        <p:spPr>
          <a:xfrm>
            <a:off x="4559334" y="831273"/>
            <a:ext cx="3087585" cy="17451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758391-B68F-4699-A02B-D905FF31D53B}"/>
              </a:ext>
            </a:extLst>
          </p:cNvPr>
          <p:cNvSpPr txBox="1"/>
          <p:nvPr/>
        </p:nvSpPr>
        <p:spPr>
          <a:xfrm>
            <a:off x="7451577" y="1427694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/>
              <a:t>X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FEF416-A24E-471B-BCD9-20BB09892BD7}"/>
              </a:ext>
            </a:extLst>
          </p:cNvPr>
          <p:cNvSpPr txBox="1"/>
          <p:nvPr/>
        </p:nvSpPr>
        <p:spPr>
          <a:xfrm>
            <a:off x="285006" y="317115"/>
            <a:ext cx="4035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i="1" dirty="0"/>
              <a:t>Place: </a:t>
            </a:r>
            <a:r>
              <a:rPr lang="da-DK" sz="2400" dirty="0"/>
              <a:t>1.2.42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4557ED9-C44C-402E-8FAF-80BB9DA38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08" t="32254" r="75295" b="39415"/>
          <a:stretch/>
        </p:blipFill>
        <p:spPr>
          <a:xfrm>
            <a:off x="4559334" y="831273"/>
            <a:ext cx="3087585" cy="17451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758391-B68F-4699-A02B-D905FF31D53B}"/>
              </a:ext>
            </a:extLst>
          </p:cNvPr>
          <p:cNvSpPr txBox="1"/>
          <p:nvPr/>
        </p:nvSpPr>
        <p:spPr>
          <a:xfrm>
            <a:off x="7451577" y="1427694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/>
              <a:t>X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FEF416-A24E-471B-BCD9-20BB09892BD7}"/>
              </a:ext>
            </a:extLst>
          </p:cNvPr>
          <p:cNvSpPr txBox="1"/>
          <p:nvPr/>
        </p:nvSpPr>
        <p:spPr>
          <a:xfrm>
            <a:off x="285006" y="317115"/>
            <a:ext cx="4035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i="1" dirty="0"/>
              <a:t>Place: </a:t>
            </a:r>
            <a:r>
              <a:rPr lang="da-DK" sz="2400" dirty="0"/>
              <a:t>1.3.21</a:t>
            </a: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A27B8746-861E-46FC-8D44-4731E6E363F0}"/>
              </a:ext>
            </a:extLst>
          </p:cNvPr>
          <p:cNvSpPr/>
          <p:nvPr/>
        </p:nvSpPr>
        <p:spPr>
          <a:xfrm>
            <a:off x="4808715" y="3792813"/>
            <a:ext cx="2298731" cy="22987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E12C1176-D3E2-4284-A190-A1B52D3D114E}"/>
              </a:ext>
            </a:extLst>
          </p:cNvPr>
          <p:cNvSpPr txBox="1"/>
          <p:nvPr/>
        </p:nvSpPr>
        <p:spPr>
          <a:xfrm>
            <a:off x="5783494" y="6144066"/>
            <a:ext cx="770678" cy="157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800" spc="-5" dirty="0">
                <a:latin typeface="Arial" panose="020B0604020202020204" pitchFamily="34" charset="0"/>
                <a:cs typeface="Arial" panose="020B0604020202020204" pitchFamily="34" charset="0"/>
              </a:rPr>
              <a:t>189305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C5A75EDB-9AF7-4C4C-A71C-9422F3B28E27}"/>
              </a:ext>
            </a:extLst>
          </p:cNvPr>
          <p:cNvSpPr/>
          <p:nvPr/>
        </p:nvSpPr>
        <p:spPr>
          <a:xfrm>
            <a:off x="2339261" y="3792813"/>
            <a:ext cx="2298731" cy="22987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5AEB9D35-4C56-42EF-8F5E-CAE14453FC9B}"/>
              </a:ext>
            </a:extLst>
          </p:cNvPr>
          <p:cNvSpPr txBox="1"/>
          <p:nvPr/>
        </p:nvSpPr>
        <p:spPr>
          <a:xfrm>
            <a:off x="3083634" y="6144065"/>
            <a:ext cx="770678" cy="112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800" spc="-5" dirty="0">
                <a:latin typeface="Arial" panose="020B0604020202020204" pitchFamily="34" charset="0"/>
                <a:cs typeface="Arial" panose="020B0604020202020204" pitchFamily="34" charset="0"/>
              </a:rPr>
              <a:t>189300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2">
            <a:extLst>
              <a:ext uri="{FF2B5EF4-FFF2-40B4-BE49-F238E27FC236}">
                <a16:creationId xmlns:a16="http://schemas.microsoft.com/office/drawing/2014/main" id="{0D5F9BAC-F605-4134-AE72-AF7E66AA15B9}"/>
              </a:ext>
            </a:extLst>
          </p:cNvPr>
          <p:cNvSpPr/>
          <p:nvPr/>
        </p:nvSpPr>
        <p:spPr>
          <a:xfrm>
            <a:off x="7328745" y="3792813"/>
            <a:ext cx="2298731" cy="22987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3">
            <a:extLst>
              <a:ext uri="{FF2B5EF4-FFF2-40B4-BE49-F238E27FC236}">
                <a16:creationId xmlns:a16="http://schemas.microsoft.com/office/drawing/2014/main" id="{A0789FB1-F78F-4975-965C-8459D0D49F84}"/>
              </a:ext>
            </a:extLst>
          </p:cNvPr>
          <p:cNvSpPr txBox="1"/>
          <p:nvPr/>
        </p:nvSpPr>
        <p:spPr>
          <a:xfrm>
            <a:off x="8303523" y="6144065"/>
            <a:ext cx="64078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Arial" panose="020B0604020202020204" pitchFamily="34" charset="0"/>
                <a:cs typeface="Arial" panose="020B0604020202020204" pitchFamily="34" charset="0"/>
              </a:rPr>
              <a:t>189310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59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4557ED9-C44C-402E-8FAF-80BB9DA38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08" t="32254" r="75295" b="39415"/>
          <a:stretch/>
        </p:blipFill>
        <p:spPr>
          <a:xfrm>
            <a:off x="4559334" y="831273"/>
            <a:ext cx="3087585" cy="17451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758391-B68F-4699-A02B-D905FF31D53B}"/>
              </a:ext>
            </a:extLst>
          </p:cNvPr>
          <p:cNvSpPr txBox="1"/>
          <p:nvPr/>
        </p:nvSpPr>
        <p:spPr>
          <a:xfrm>
            <a:off x="7451577" y="1427694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/>
              <a:t>X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FEF416-A24E-471B-BCD9-20BB09892BD7}"/>
              </a:ext>
            </a:extLst>
          </p:cNvPr>
          <p:cNvSpPr txBox="1"/>
          <p:nvPr/>
        </p:nvSpPr>
        <p:spPr>
          <a:xfrm>
            <a:off x="285006" y="317115"/>
            <a:ext cx="4035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i="1" dirty="0"/>
              <a:t>Place: </a:t>
            </a:r>
            <a:r>
              <a:rPr lang="da-DK" sz="2400" dirty="0"/>
              <a:t>2.2.02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A038C5-E299-4002-B1C7-8841B4C36D29}"/>
              </a:ext>
            </a:extLst>
          </p:cNvPr>
          <p:cNvGrpSpPr/>
          <p:nvPr/>
        </p:nvGrpSpPr>
        <p:grpSpPr>
          <a:xfrm>
            <a:off x="3090602" y="3843041"/>
            <a:ext cx="6010795" cy="2109481"/>
            <a:chOff x="1282534" y="2050407"/>
            <a:chExt cx="8908375" cy="3126383"/>
          </a:xfrm>
        </p:grpSpPr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9D0757AB-3097-44B1-9D4A-7A0F02BBB615}"/>
                </a:ext>
              </a:extLst>
            </p:cNvPr>
            <p:cNvSpPr/>
            <p:nvPr/>
          </p:nvSpPr>
          <p:spPr>
            <a:xfrm>
              <a:off x="4320852" y="2050408"/>
              <a:ext cx="2757184" cy="27571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800"/>
            </a:p>
          </p:txBody>
        </p:sp>
        <p:sp>
          <p:nvSpPr>
            <p:cNvPr id="14" name="object 6">
              <a:extLst>
                <a:ext uri="{FF2B5EF4-FFF2-40B4-BE49-F238E27FC236}">
                  <a16:creationId xmlns:a16="http://schemas.microsoft.com/office/drawing/2014/main" id="{368030F2-D2EE-4114-968D-71E07675B13D}"/>
                </a:ext>
              </a:extLst>
            </p:cNvPr>
            <p:cNvSpPr txBox="1"/>
            <p:nvPr/>
          </p:nvSpPr>
          <p:spPr>
            <a:xfrm>
              <a:off x="5387975" y="4991100"/>
              <a:ext cx="534035" cy="18245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800" spc="-5" dirty="0">
                  <a:latin typeface="Arial"/>
                  <a:cs typeface="Arial"/>
                </a:rPr>
                <a:t>180555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15" name="object 7">
              <a:extLst>
                <a:ext uri="{FF2B5EF4-FFF2-40B4-BE49-F238E27FC236}">
                  <a16:creationId xmlns:a16="http://schemas.microsoft.com/office/drawing/2014/main" id="{26A295FB-0B18-4460-ADC2-DF44DF5DA982}"/>
                </a:ext>
              </a:extLst>
            </p:cNvPr>
            <p:cNvSpPr/>
            <p:nvPr/>
          </p:nvSpPr>
          <p:spPr>
            <a:xfrm>
              <a:off x="1282534" y="2050407"/>
              <a:ext cx="2757185" cy="275718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800"/>
            </a:p>
          </p:txBody>
        </p:sp>
        <p:sp>
          <p:nvSpPr>
            <p:cNvPr id="16" name="object 9">
              <a:extLst>
                <a:ext uri="{FF2B5EF4-FFF2-40B4-BE49-F238E27FC236}">
                  <a16:creationId xmlns:a16="http://schemas.microsoft.com/office/drawing/2014/main" id="{19A7A51B-046F-4A72-BD6B-FF09469A7C28}"/>
                </a:ext>
              </a:extLst>
            </p:cNvPr>
            <p:cNvSpPr txBox="1"/>
            <p:nvPr/>
          </p:nvSpPr>
          <p:spPr>
            <a:xfrm>
              <a:off x="2384365" y="4942636"/>
              <a:ext cx="534035" cy="23415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ts val="1425"/>
                </a:lnSpc>
              </a:pPr>
              <a:r>
                <a:rPr sz="800" spc="-5" dirty="0">
                  <a:latin typeface="Arial"/>
                  <a:cs typeface="Arial"/>
                </a:rPr>
                <a:t>180620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17" name="object 2">
              <a:extLst>
                <a:ext uri="{FF2B5EF4-FFF2-40B4-BE49-F238E27FC236}">
                  <a16:creationId xmlns:a16="http://schemas.microsoft.com/office/drawing/2014/main" id="{85F4DCF6-2240-45FD-AC76-AC20936DF853}"/>
                </a:ext>
              </a:extLst>
            </p:cNvPr>
            <p:cNvSpPr/>
            <p:nvPr/>
          </p:nvSpPr>
          <p:spPr>
            <a:xfrm>
              <a:off x="7433724" y="2050407"/>
              <a:ext cx="2757185" cy="275718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800" dirty="0"/>
            </a:p>
          </p:txBody>
        </p:sp>
        <p:sp>
          <p:nvSpPr>
            <p:cNvPr id="18" name="object 3">
              <a:extLst>
                <a:ext uri="{FF2B5EF4-FFF2-40B4-BE49-F238E27FC236}">
                  <a16:creationId xmlns:a16="http://schemas.microsoft.com/office/drawing/2014/main" id="{CE9AD786-461D-402A-9E82-CDBA09D3962A}"/>
                </a:ext>
              </a:extLst>
            </p:cNvPr>
            <p:cNvSpPr txBox="1"/>
            <p:nvPr/>
          </p:nvSpPr>
          <p:spPr>
            <a:xfrm>
              <a:off x="8589269" y="4941367"/>
              <a:ext cx="534035" cy="18245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800" spc="-5" dirty="0">
                  <a:latin typeface="Arial"/>
                  <a:cs typeface="Arial"/>
                </a:rPr>
                <a:t>180625</a:t>
              </a:r>
              <a:endParaRPr sz="80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73433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</TotalTime>
  <Words>127</Words>
  <Application>Microsoft Office PowerPoint</Application>
  <PresentationFormat>Widescreen</PresentationFormat>
  <Paragraphs>72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Verdana</vt:lpstr>
      <vt:lpstr>Office Theme</vt:lpstr>
      <vt:lpstr>Frames Pictures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JYSK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Sanne Jensen</dc:creator>
  <cp:lastModifiedBy>Line Skaaning Lindskov</cp:lastModifiedBy>
  <cp:revision>71</cp:revision>
  <dcterms:created xsi:type="dcterms:W3CDTF">2019-09-02T08:32:10Z</dcterms:created>
  <dcterms:modified xsi:type="dcterms:W3CDTF">2022-08-29T07:49:43Z</dcterms:modified>
</cp:coreProperties>
</file>