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81" r:id="rId5"/>
    <p:sldId id="283" r:id="rId6"/>
    <p:sldId id="28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A0D69-053E-4AB3-8ACA-336C52074327}" v="10" dt="2022-05-17T07:16:09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6357" autoAdjust="0"/>
  </p:normalViewPr>
  <p:slideViewPr>
    <p:cSldViewPr snapToGrid="0">
      <p:cViewPr>
        <p:scale>
          <a:sx n="150" d="100"/>
          <a:sy n="150" d="100"/>
        </p:scale>
        <p:origin x="210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Kowalik" userId="0ca54b8e-0319-4b61-ad6f-8a34501343f8" providerId="ADAL" clId="{E6DA0D69-053E-4AB3-8ACA-336C52074327}"/>
    <pc:docChg chg="modMainMaster">
      <pc:chgData name="Magdalena Kowalik" userId="0ca54b8e-0319-4b61-ad6f-8a34501343f8" providerId="ADAL" clId="{E6DA0D69-053E-4AB3-8ACA-336C52074327}" dt="2022-05-17T07:16:09.894" v="10" actId="14826"/>
      <pc:docMkLst>
        <pc:docMk/>
      </pc:docMkLst>
      <pc:sldMasterChg chg="modSldLayout">
        <pc:chgData name="Magdalena Kowalik" userId="0ca54b8e-0319-4b61-ad6f-8a34501343f8" providerId="ADAL" clId="{E6DA0D69-053E-4AB3-8ACA-336C52074327}" dt="2022-05-17T07:16:09.894" v="10" actId="14826"/>
        <pc:sldMasterMkLst>
          <pc:docMk/>
          <pc:sldMasterMk cId="4023156691" sldId="2147483660"/>
        </pc:sldMasterMkLst>
        <pc:sldLayoutChg chg="modSp">
          <pc:chgData name="Magdalena Kowalik" userId="0ca54b8e-0319-4b61-ad6f-8a34501343f8" providerId="ADAL" clId="{E6DA0D69-053E-4AB3-8ACA-336C52074327}" dt="2022-05-17T07:15:33.408" v="6" actId="14826"/>
          <pc:sldLayoutMkLst>
            <pc:docMk/>
            <pc:sldMasterMk cId="4023156691" sldId="2147483660"/>
            <pc:sldLayoutMk cId="265607785" sldId="2147483678"/>
          </pc:sldLayoutMkLst>
          <pc:picChg chg="mod">
            <ac:chgData name="Magdalena Kowalik" userId="0ca54b8e-0319-4b61-ad6f-8a34501343f8" providerId="ADAL" clId="{E6DA0D69-053E-4AB3-8ACA-336C52074327}" dt="2022-05-17T07:15:33.408" v="6" actId="14826"/>
            <ac:picMkLst>
              <pc:docMk/>
              <pc:sldMasterMk cId="4023156691" sldId="2147483660"/>
              <pc:sldLayoutMk cId="265607785" sldId="2147483678"/>
              <ac:picMk id="3" creationId="{5EAA287A-0747-47E9-BCF0-08629791C016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5:41.405" v="7" actId="14826"/>
          <pc:sldLayoutMkLst>
            <pc:docMk/>
            <pc:sldMasterMk cId="4023156691" sldId="2147483660"/>
            <pc:sldLayoutMk cId="324501443" sldId="2147483681"/>
          </pc:sldLayoutMkLst>
          <pc:picChg chg="mod">
            <ac:chgData name="Magdalena Kowalik" userId="0ca54b8e-0319-4b61-ad6f-8a34501343f8" providerId="ADAL" clId="{E6DA0D69-053E-4AB3-8ACA-336C52074327}" dt="2022-05-17T07:15:41.405" v="7" actId="14826"/>
            <ac:picMkLst>
              <pc:docMk/>
              <pc:sldMasterMk cId="4023156691" sldId="2147483660"/>
              <pc:sldLayoutMk cId="324501443" sldId="2147483681"/>
              <ac:picMk id="3" creationId="{3F3F2DD8-828B-4491-BEDC-1E0551E04F0F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5:47.991" v="8" actId="14826"/>
          <pc:sldLayoutMkLst>
            <pc:docMk/>
            <pc:sldMasterMk cId="4023156691" sldId="2147483660"/>
            <pc:sldLayoutMk cId="2442422046" sldId="2147483682"/>
          </pc:sldLayoutMkLst>
          <pc:picChg chg="mod">
            <ac:chgData name="Magdalena Kowalik" userId="0ca54b8e-0319-4b61-ad6f-8a34501343f8" providerId="ADAL" clId="{E6DA0D69-053E-4AB3-8ACA-336C52074327}" dt="2022-05-17T07:15:47.991" v="8" actId="14826"/>
            <ac:picMkLst>
              <pc:docMk/>
              <pc:sldMasterMk cId="4023156691" sldId="2147483660"/>
              <pc:sldLayoutMk cId="2442422046" sldId="2147483682"/>
              <ac:picMk id="5" creationId="{289AC58F-2BE7-40E9-9452-A0728B997FFF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6:02.999" v="9" actId="14826"/>
          <pc:sldLayoutMkLst>
            <pc:docMk/>
            <pc:sldMasterMk cId="4023156691" sldId="2147483660"/>
            <pc:sldLayoutMk cId="461099847" sldId="2147483685"/>
          </pc:sldLayoutMkLst>
          <pc:picChg chg="mod">
            <ac:chgData name="Magdalena Kowalik" userId="0ca54b8e-0319-4b61-ad6f-8a34501343f8" providerId="ADAL" clId="{E6DA0D69-053E-4AB3-8ACA-336C52074327}" dt="2022-05-17T07:16:02.999" v="9" actId="14826"/>
            <ac:picMkLst>
              <pc:docMk/>
              <pc:sldMasterMk cId="4023156691" sldId="2147483660"/>
              <pc:sldLayoutMk cId="461099847" sldId="2147483685"/>
              <ac:picMk id="15" creationId="{AC1B2806-E722-4CDF-8444-83E50EEAEFC1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6:09.894" v="10" actId="14826"/>
          <pc:sldLayoutMkLst>
            <pc:docMk/>
            <pc:sldMasterMk cId="4023156691" sldId="2147483660"/>
            <pc:sldLayoutMk cId="2554186246" sldId="2147483689"/>
          </pc:sldLayoutMkLst>
          <pc:picChg chg="mod">
            <ac:chgData name="Magdalena Kowalik" userId="0ca54b8e-0319-4b61-ad6f-8a34501343f8" providerId="ADAL" clId="{E6DA0D69-053E-4AB3-8ACA-336C52074327}" dt="2022-05-17T07:16:09.894" v="10" actId="14826"/>
            <ac:picMkLst>
              <pc:docMk/>
              <pc:sldMasterMk cId="4023156691" sldId="2147483660"/>
              <pc:sldLayoutMk cId="2554186246" sldId="2147483689"/>
              <ac:picMk id="3" creationId="{E0E4A2CC-C3E7-4E37-9B9C-5B1164ECEA5C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5:09.565" v="4" actId="14826"/>
          <pc:sldLayoutMkLst>
            <pc:docMk/>
            <pc:sldMasterMk cId="4023156691" sldId="2147483660"/>
            <pc:sldLayoutMk cId="2874497761" sldId="2147483697"/>
          </pc:sldLayoutMkLst>
          <pc:picChg chg="mod">
            <ac:chgData name="Magdalena Kowalik" userId="0ca54b8e-0319-4b61-ad6f-8a34501343f8" providerId="ADAL" clId="{E6DA0D69-053E-4AB3-8ACA-336C52074327}" dt="2022-05-17T07:15:09.565" v="4" actId="14826"/>
            <ac:picMkLst>
              <pc:docMk/>
              <pc:sldMasterMk cId="4023156691" sldId="2147483660"/>
              <pc:sldLayoutMk cId="2874497761" sldId="2147483697"/>
              <ac:picMk id="3" creationId="{84638593-B361-40F9-99DD-933AE49FCF64}"/>
            </ac:picMkLst>
          </pc:picChg>
        </pc:sldLayoutChg>
        <pc:sldLayoutChg chg="modSp mod">
          <pc:chgData name="Magdalena Kowalik" userId="0ca54b8e-0319-4b61-ad6f-8a34501343f8" providerId="ADAL" clId="{E6DA0D69-053E-4AB3-8ACA-336C52074327}" dt="2022-05-17T07:14:53.352" v="3" actId="196"/>
          <pc:sldLayoutMkLst>
            <pc:docMk/>
            <pc:sldMasterMk cId="4023156691" sldId="2147483660"/>
            <pc:sldLayoutMk cId="1344903215" sldId="2147483701"/>
          </pc:sldLayoutMkLst>
          <pc:picChg chg="mod">
            <ac:chgData name="Magdalena Kowalik" userId="0ca54b8e-0319-4b61-ad6f-8a34501343f8" providerId="ADAL" clId="{E6DA0D69-053E-4AB3-8ACA-336C52074327}" dt="2022-05-17T07:14:53.352" v="3" actId="196"/>
            <ac:picMkLst>
              <pc:docMk/>
              <pc:sldMasterMk cId="4023156691" sldId="2147483660"/>
              <pc:sldLayoutMk cId="1344903215" sldId="2147483701"/>
              <ac:picMk id="4" creationId="{1BBB43A2-592D-4886-8E38-BF11E4857248}"/>
            </ac:picMkLst>
          </pc:picChg>
        </pc:sldLayoutChg>
        <pc:sldLayoutChg chg="modSp">
          <pc:chgData name="Magdalena Kowalik" userId="0ca54b8e-0319-4b61-ad6f-8a34501343f8" providerId="ADAL" clId="{E6DA0D69-053E-4AB3-8ACA-336C52074327}" dt="2022-05-17T07:15:25.413" v="5" actId="14826"/>
          <pc:sldLayoutMkLst>
            <pc:docMk/>
            <pc:sldMasterMk cId="4023156691" sldId="2147483660"/>
            <pc:sldLayoutMk cId="2257342463" sldId="2147483702"/>
          </pc:sldLayoutMkLst>
          <pc:picChg chg="mod">
            <ac:chgData name="Magdalena Kowalik" userId="0ca54b8e-0319-4b61-ad6f-8a34501343f8" providerId="ADAL" clId="{E6DA0D69-053E-4AB3-8ACA-336C52074327}" dt="2022-05-17T07:15:25.413" v="5" actId="14826"/>
            <ac:picMkLst>
              <pc:docMk/>
              <pc:sldMasterMk cId="4023156691" sldId="2147483660"/>
              <pc:sldLayoutMk cId="2257342463" sldId="2147483702"/>
              <ac:picMk id="3" creationId="{25A2A510-5A09-4841-B753-7A05DD393AB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B43A2-592D-4886-8E38-BF11E48572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480"/>
            <a:ext cx="12192002" cy="6888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6B016-DD46-452C-A473-DD865DD07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2046B6-FEEB-430C-9351-64A1C0BF7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906" t="3429" b="1"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chairs on a dock&#10;&#10;Description automatically generated with low confidence">
            <a:extLst>
              <a:ext uri="{FF2B5EF4-FFF2-40B4-BE49-F238E27FC236}">
                <a16:creationId xmlns:a16="http://schemas.microsoft.com/office/drawing/2014/main" id="{11A05FE7-B96E-4D4C-B4DC-92E5FE514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183" y="0"/>
            <a:ext cx="1221836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1B543A-9110-4603-831E-E4346A9AA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F1182C-BFE0-444C-9334-88F8E43F45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331C8-4B1B-4F15-AB43-535A23E01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8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88473"/>
            <a:ext cx="6201294" cy="4305992"/>
          </a:xfrm>
        </p:spPr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E0C19-0F92-4BCD-B0F0-3BF90C28F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12698-74B5-451C-9CAC-B7A14383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65B342-46F9-4915-B097-F9268BD29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9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etter&#10;&#10;Description automatically generated">
            <a:extLst>
              <a:ext uri="{FF2B5EF4-FFF2-40B4-BE49-F238E27FC236}">
                <a16:creationId xmlns:a16="http://schemas.microsoft.com/office/drawing/2014/main" id="{93EDFB7F-53C4-4805-AE2D-406C6B017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556"/>
            <a:ext cx="12192000" cy="689155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CA94B-36B5-4493-952F-E1C55839E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1A926B-F5A3-4AFA-B5AD-D7E9183EDC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4A2CC-C3E7-4E37-9B9C-5B1164ECE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" y="-7951"/>
            <a:ext cx="12189881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54084-C2C4-46B5-A8AE-F6B9F893F7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9D983-F8E3-4C90-8222-5B453258C1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1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up, indoor, coffee&#10;&#10;Description automatically generated">
            <a:extLst>
              <a:ext uri="{FF2B5EF4-FFF2-40B4-BE49-F238E27FC236}">
                <a16:creationId xmlns:a16="http://schemas.microsoft.com/office/drawing/2014/main" id="{F029F222-0E04-4030-8214-1B43DBB76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771AC88-4CF2-4EEE-B6FA-DF4EE10B4B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BC3EEA8-628E-4515-B0EF-9FDAF69509C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9909A-D9D0-405F-B19A-9D4A9FF16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A7796-3753-4173-88BC-59EA6D9F45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85DA26-5E02-4778-88EC-B05A47483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5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2 Season Neutra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helf, wall, indoor&#10;&#10;Description automatically generated">
            <a:extLst>
              <a:ext uri="{FF2B5EF4-FFF2-40B4-BE49-F238E27FC236}">
                <a16:creationId xmlns:a16="http://schemas.microsoft.com/office/drawing/2014/main" id="{DF41E32A-3C6A-44D6-81F7-364EF85BE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0CEB6-1D87-4AA5-A038-158EDC4AE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D58F9-BD96-48BF-A7D3-B27FA40C72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72DC3-48CB-4D93-801E-46E8148AD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38593-B361-40F9-99DD-933AE49FC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DK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EC1C18-A26A-4A27-AE0B-168CC3C66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A6C809-DFCE-447E-9EDB-3A4A18FF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9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83D6A-0566-4DBD-894C-E9B1C0A00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E6790-0563-40C2-8C01-43EC32BE21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D0C366-1215-407D-88C7-FAF2BA426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2A510-5A09-4841-B753-7A05DD393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67CAE71-CAFF-4034-A9B4-B54C2B9B4A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61A73E-DAD4-49BF-97FE-68E9C28646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AD6D04F2-0D00-48AA-A726-9DA691C9670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91971-24AD-4025-8C98-7A7523C54F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9E0D8-2CEF-4100-A8A5-296FA61973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982073-4860-4953-B36A-DE417E7E0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A287A-0747-47E9-BCF0-08629791C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CC1F689-40CC-4277-9F43-A26C29814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E073A34-26B9-42E8-8D87-C94D421E4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EDA4ABD-D212-4776-8729-E6D4B0DCE9C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05BA8-71F7-4D5D-AE78-06AA22F2C3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487147-E924-4B12-900A-F67F7E28B8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18027-A82D-44EB-B82E-622411878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4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F2DD8-828B-4491-BEDC-1E0551E04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" y="0"/>
            <a:ext cx="12189904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466E3-9BC3-4038-8626-C93AA63F98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FB6DA-6A26-4398-9CE8-B74E95B260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AABF52-39C5-417C-ACF7-00FE09C02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5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AC58F-2BE7-40E9-9452-A0728B997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" y="0"/>
            <a:ext cx="12190318" cy="6858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87448-3A06-481E-97AF-30704C473C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214A8-FAEA-42E5-8A91-FBA66C67B9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chairs around it&#10;&#10;Description automatically generated with low confidence">
            <a:extLst>
              <a:ext uri="{FF2B5EF4-FFF2-40B4-BE49-F238E27FC236}">
                <a16:creationId xmlns:a16="http://schemas.microsoft.com/office/drawing/2014/main" id="{0F7FB172-4235-4FC5-B44F-A5093D458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41" y="0"/>
            <a:ext cx="12246481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BFC4E-C137-4CB9-ADB9-A79895649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A2871-2CD6-4484-9088-0A6E88BCF3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F1032-6D93-4B14-91A1-102272284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728"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3743D-C102-4E51-AFD3-45F80DA8E54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106AC-B32D-4ED2-90D5-0EEDD7E71E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663" r:id="rId3"/>
    <p:sldLayoutId id="2147483668" r:id="rId4"/>
    <p:sldLayoutId id="2147483702" r:id="rId5"/>
    <p:sldLayoutId id="2147483678" r:id="rId6"/>
    <p:sldLayoutId id="2147483681" r:id="rId7"/>
    <p:sldLayoutId id="2147483682" r:id="rId8"/>
    <p:sldLayoutId id="2147483686" r:id="rId9"/>
    <p:sldLayoutId id="2147483687" r:id="rId10"/>
    <p:sldLayoutId id="2147483685" r:id="rId11"/>
    <p:sldLayoutId id="2147483688" r:id="rId12"/>
    <p:sldLayoutId id="2147483689" r:id="rId13"/>
    <p:sldLayoutId id="2147483692" r:id="rId14"/>
    <p:sldLayoutId id="2147483693" r:id="rId15"/>
    <p:sldLayoutId id="2147483672" r:id="rId16"/>
    <p:sldLayoutId id="2147483673" r:id="rId17"/>
    <p:sldLayoutId id="2147483674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F1F1B7-0748-4041-A5F2-18C3BA389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8E88C-D81F-49C1-BA9B-0D6EDD54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B0FE-FA68-4C67-8D13-F27F9103F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2B5E42-F5D5-47AF-8CE1-2406BB136A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6DB25-44CA-4782-85EC-E98DCA6571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1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6AAF-1948-4DF4-AAF9-70B7D214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66C2-FED0-445A-A238-2ACC26F6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23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572005D-6E2D-4116-81EE-BF9CD9437826}" vid="{344765BE-99A6-4286-9589-9855FB82BA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6CBD7E304A54EB173B07A7191876C" ma:contentTypeVersion="2" ma:contentTypeDescription="Opret et nyt dokument." ma:contentTypeScope="" ma:versionID="b988b227006c7319d821f89b7d10f35e">
  <xsd:schema xmlns:xsd="http://www.w3.org/2001/XMLSchema" xmlns:xs="http://www.w3.org/2001/XMLSchema" xmlns:p="http://schemas.microsoft.com/office/2006/metadata/properties" xmlns:ns3="1e6c36b7-4ae1-4e82-a4c6-474e7851652c" targetNamespace="http://schemas.microsoft.com/office/2006/metadata/properties" ma:root="true" ma:fieldsID="c4e86ff55ef19948c87b0b74163f14fd" ns3:_="">
    <xsd:import namespace="1e6c36b7-4ae1-4e82-a4c6-474e785165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c36b7-4ae1-4e82-a4c6-474e78516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1F3F2-FEE7-42BA-B978-A15C7F97A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c36b7-4ae1-4e82-a4c6-474e78516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JYSK Indoor</Template>
  <TotalTime>12178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Nicholas Bech Fruergaard</dc:creator>
  <cp:lastModifiedBy>Marc Nicholas Bech Fruergaard</cp:lastModifiedBy>
  <cp:revision>39</cp:revision>
  <dcterms:created xsi:type="dcterms:W3CDTF">2022-03-10T13:34:37Z</dcterms:created>
  <dcterms:modified xsi:type="dcterms:W3CDTF">2022-05-20T11:25:32Z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0x0101000136CBD7E304A54EB173B07A7191876C</vt:lpwstr>
  </property>
</Properties>
</file>