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8288000"/>
  <p:notesSz cx="18288000" cy="1828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ustomXml" Target="../customXml/item1.xml"/><Relationship Id="rId3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theme" Target="theme/theme1.xml"/><Relationship Id="rId16" Type="http://schemas.openxmlformats.org/officeDocument/2006/relationships/slide" Target="slides/slide1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tableStyles" Target="tableStyles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63297" y="15250667"/>
            <a:ext cx="10079355" cy="1704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10241280"/>
            <a:ext cx="12801600" cy="457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4206240"/>
            <a:ext cx="7955280" cy="12070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4206240"/>
            <a:ext cx="7955280" cy="12070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828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18288000" y="0"/>
                </a:moveTo>
                <a:lnTo>
                  <a:pt x="0" y="0"/>
                </a:lnTo>
                <a:lnTo>
                  <a:pt x="0" y="18288000"/>
                </a:lnTo>
                <a:lnTo>
                  <a:pt x="18288000" y="18288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E1ED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731520"/>
            <a:ext cx="16459200" cy="2926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4206240"/>
            <a:ext cx="16459200" cy="12070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17007840"/>
            <a:ext cx="5852160" cy="914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17007840"/>
            <a:ext cx="4206240" cy="914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17007840"/>
            <a:ext cx="4206240" cy="914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828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18288000" y="0"/>
                </a:moveTo>
                <a:lnTo>
                  <a:pt x="0" y="0"/>
                </a:lnTo>
                <a:lnTo>
                  <a:pt x="0" y="18288000"/>
                </a:lnTo>
                <a:lnTo>
                  <a:pt x="18288000" y="18288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E1EDF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8288000" cy="13425169"/>
            <a:chOff x="0" y="0"/>
            <a:chExt cx="18288000" cy="13425169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342508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29156" y="875344"/>
              <a:ext cx="3017519" cy="139509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359" y="616529"/>
              <a:ext cx="3307930" cy="3307969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29514" y="13687806"/>
            <a:ext cx="4628984" cy="127317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0" algn="l"/>
                <a:tab pos="5556250" algn="l"/>
              </a:tabLst>
            </a:pPr>
            <a:r>
              <a:rPr dirty="0" sz="6600" spc="-10">
                <a:solidFill>
                  <a:srgbClr val="133B8E"/>
                </a:solidFill>
                <a:latin typeface="Verdana"/>
                <a:cs typeface="Verdana"/>
              </a:rPr>
              <a:t>Every</a:t>
            </a:r>
            <a:r>
              <a:rPr dirty="0" sz="6600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6600" spc="-10">
                <a:solidFill>
                  <a:srgbClr val="133B8E"/>
                </a:solidFill>
                <a:latin typeface="Verdana"/>
                <a:cs typeface="Verdana"/>
              </a:rPr>
              <a:t>report</a:t>
            </a:r>
            <a:r>
              <a:rPr dirty="0" sz="6600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6600" spc="-10">
                <a:solidFill>
                  <a:srgbClr val="133B8E"/>
                </a:solidFill>
                <a:latin typeface="Verdana"/>
                <a:cs typeface="Verdana"/>
              </a:rPr>
              <a:t>counts!</a:t>
            </a:r>
            <a:endParaRPr sz="6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2198370" algn="l"/>
                <a:tab pos="2912110" algn="l"/>
                <a:tab pos="3476625" algn="l"/>
                <a:tab pos="5809615" algn="l"/>
              </a:tabLst>
            </a:pPr>
            <a:r>
              <a:rPr dirty="0" sz="4400" spc="-10" b="1">
                <a:solidFill>
                  <a:srgbClr val="133B8E"/>
                </a:solidFill>
                <a:latin typeface="Verdana"/>
                <a:cs typeface="Verdana"/>
              </a:rPr>
              <a:t>Safety</a:t>
            </a:r>
            <a:r>
              <a:rPr dirty="0" sz="4400" b="1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4400" spc="-25" b="1">
                <a:solidFill>
                  <a:srgbClr val="133B8E"/>
                </a:solidFill>
                <a:latin typeface="Verdana"/>
                <a:cs typeface="Verdana"/>
              </a:rPr>
              <a:t>is</a:t>
            </a:r>
            <a:r>
              <a:rPr dirty="0" sz="4400" b="1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4400" spc="-50" b="1">
                <a:solidFill>
                  <a:srgbClr val="133B8E"/>
                </a:solidFill>
                <a:latin typeface="Verdana"/>
                <a:cs typeface="Verdana"/>
              </a:rPr>
              <a:t>a</a:t>
            </a:r>
            <a:r>
              <a:rPr dirty="0" sz="4400" b="1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4400" spc="-10" b="1">
                <a:solidFill>
                  <a:srgbClr val="133B8E"/>
                </a:solidFill>
                <a:latin typeface="Verdana"/>
                <a:cs typeface="Verdana"/>
              </a:rPr>
              <a:t>shared</a:t>
            </a:r>
            <a:r>
              <a:rPr dirty="0" sz="4400" b="1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4400" spc="-10" b="1">
                <a:solidFill>
                  <a:srgbClr val="133B8E"/>
                </a:solidFill>
                <a:latin typeface="Verdana"/>
                <a:cs typeface="Verdana"/>
              </a:rPr>
              <a:t>responsibility</a:t>
            </a:r>
            <a:endParaRPr sz="4400">
              <a:latin typeface="Verdana"/>
              <a:cs typeface="Verdana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22293" y="15223743"/>
            <a:ext cx="1401305" cy="17851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828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18288000" y="0"/>
                </a:moveTo>
                <a:lnTo>
                  <a:pt x="0" y="0"/>
                </a:lnTo>
                <a:lnTo>
                  <a:pt x="0" y="18288000"/>
                </a:lnTo>
                <a:lnTo>
                  <a:pt x="18288000" y="18288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D2CDB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8288000" cy="13425169"/>
            <a:chOff x="0" y="0"/>
            <a:chExt cx="18288000" cy="13425169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342506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29156" y="875344"/>
              <a:ext cx="3017519" cy="139509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359" y="616529"/>
              <a:ext cx="3307930" cy="330796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863297" y="14327378"/>
            <a:ext cx="8671560" cy="17043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0" algn="l"/>
                <a:tab pos="5556250" algn="l"/>
              </a:tabLst>
            </a:pPr>
            <a:r>
              <a:rPr dirty="0" sz="6600" spc="-10">
                <a:solidFill>
                  <a:srgbClr val="133B8E"/>
                </a:solidFill>
                <a:latin typeface="Verdana"/>
                <a:cs typeface="Verdana"/>
              </a:rPr>
              <a:t>Every</a:t>
            </a:r>
            <a:r>
              <a:rPr dirty="0" sz="6600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6600" spc="-10">
                <a:solidFill>
                  <a:srgbClr val="133B8E"/>
                </a:solidFill>
                <a:latin typeface="Verdana"/>
                <a:cs typeface="Verdana"/>
              </a:rPr>
              <a:t>report</a:t>
            </a:r>
            <a:r>
              <a:rPr dirty="0" sz="6600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6600" spc="-10">
                <a:solidFill>
                  <a:srgbClr val="133B8E"/>
                </a:solidFill>
                <a:latin typeface="Verdana"/>
                <a:cs typeface="Verdana"/>
              </a:rPr>
              <a:t>counts!</a:t>
            </a:r>
            <a:endParaRPr sz="6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762635" algn="l"/>
                <a:tab pos="2776855" algn="l"/>
                <a:tab pos="4358640" algn="l"/>
              </a:tabLst>
            </a:pPr>
            <a:r>
              <a:rPr dirty="0" sz="4400" spc="-25" b="1">
                <a:solidFill>
                  <a:srgbClr val="133B8E"/>
                </a:solidFill>
                <a:latin typeface="Verdana"/>
                <a:cs typeface="Verdana"/>
              </a:rPr>
              <a:t>It</a:t>
            </a:r>
            <a:r>
              <a:rPr dirty="0" sz="4400" b="1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4400" spc="-10" b="1">
                <a:solidFill>
                  <a:srgbClr val="133B8E"/>
                </a:solidFill>
                <a:latin typeface="Verdana"/>
                <a:cs typeface="Verdana"/>
              </a:rPr>
              <a:t>starts</a:t>
            </a:r>
            <a:r>
              <a:rPr dirty="0" sz="4400" b="1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4400" spc="-20" b="1">
                <a:solidFill>
                  <a:srgbClr val="133B8E"/>
                </a:solidFill>
                <a:latin typeface="Verdana"/>
                <a:cs typeface="Verdana"/>
              </a:rPr>
              <a:t>with</a:t>
            </a:r>
            <a:r>
              <a:rPr dirty="0" sz="4400" b="1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4400" spc="-25" b="1">
                <a:solidFill>
                  <a:srgbClr val="133B8E"/>
                </a:solidFill>
                <a:latin typeface="Verdana"/>
                <a:cs typeface="Verdana"/>
              </a:rPr>
              <a:t>you</a:t>
            </a:r>
            <a:endParaRPr sz="4400">
              <a:latin typeface="Verdana"/>
              <a:cs typeface="Verdana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29514" y="16443197"/>
            <a:ext cx="4628984" cy="1273175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22293" y="14300454"/>
            <a:ext cx="1401305" cy="178511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25"/>
            <a:ext cx="18288000" cy="18288000"/>
            <a:chOff x="0" y="25"/>
            <a:chExt cx="18288000" cy="1828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"/>
              <a:ext cx="18288000" cy="1828797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52551" y="616529"/>
              <a:ext cx="4209021" cy="192303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77839"/>
              <a:ext cx="18288000" cy="1271016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29050" y="13581253"/>
            <a:ext cx="10079355" cy="17043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0" algn="l"/>
                <a:tab pos="5556250" algn="l"/>
              </a:tabLst>
            </a:pPr>
            <a:r>
              <a:rPr dirty="0" sz="6600" spc="-10">
                <a:solidFill>
                  <a:srgbClr val="FFFFFF"/>
                </a:solidFill>
                <a:latin typeface="Verdana"/>
                <a:cs typeface="Verdana"/>
              </a:rPr>
              <a:t>Every</a:t>
            </a:r>
            <a:r>
              <a:rPr dirty="0" sz="66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6600" spc="-10">
                <a:solidFill>
                  <a:srgbClr val="FFFFFF"/>
                </a:solidFill>
                <a:latin typeface="Verdana"/>
                <a:cs typeface="Verdana"/>
              </a:rPr>
              <a:t>report</a:t>
            </a:r>
            <a:r>
              <a:rPr dirty="0" sz="66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6600" spc="-10">
                <a:solidFill>
                  <a:srgbClr val="FFFFFF"/>
                </a:solidFill>
                <a:latin typeface="Verdana"/>
                <a:cs typeface="Verdana"/>
              </a:rPr>
              <a:t>counts!</a:t>
            </a:r>
            <a:endParaRPr sz="6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2198370" algn="l"/>
                <a:tab pos="2912110" algn="l"/>
                <a:tab pos="3476625" algn="l"/>
                <a:tab pos="5809615" algn="l"/>
              </a:tabLst>
            </a:pPr>
            <a:r>
              <a:rPr dirty="0" sz="4400" spc="-10" b="1">
                <a:solidFill>
                  <a:srgbClr val="FFFFFF"/>
                </a:solidFill>
                <a:latin typeface="Verdana"/>
                <a:cs typeface="Verdana"/>
              </a:rPr>
              <a:t>Safety</a:t>
            </a:r>
            <a:r>
              <a:rPr dirty="0" sz="4400" b="1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4400" spc="-25" b="1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dirty="0" sz="4400" b="1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4400" spc="-50" b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400" b="1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4400" spc="-10" b="1">
                <a:solidFill>
                  <a:srgbClr val="FFFFFF"/>
                </a:solidFill>
                <a:latin typeface="Verdana"/>
                <a:cs typeface="Verdana"/>
              </a:rPr>
              <a:t>shared</a:t>
            </a:r>
            <a:r>
              <a:rPr dirty="0" sz="4400" b="1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4400" spc="-10" b="1">
                <a:solidFill>
                  <a:srgbClr val="FFFFFF"/>
                </a:solidFill>
                <a:latin typeface="Verdana"/>
                <a:cs typeface="Verdana"/>
              </a:rPr>
              <a:t>responsibility</a:t>
            </a:r>
            <a:endParaRPr sz="4400">
              <a:latin typeface="Verdana"/>
              <a:cs typeface="Verdan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53564" y="1380286"/>
            <a:ext cx="3786111" cy="378612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828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29050" y="13581253"/>
            <a:ext cx="8671560" cy="17043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0" algn="l"/>
                <a:tab pos="5556250" algn="l"/>
              </a:tabLst>
            </a:pPr>
            <a:r>
              <a:rPr dirty="0" sz="6600" spc="-10">
                <a:solidFill>
                  <a:srgbClr val="FFFFFF"/>
                </a:solidFill>
                <a:latin typeface="Verdana"/>
                <a:cs typeface="Verdana"/>
              </a:rPr>
              <a:t>Every</a:t>
            </a:r>
            <a:r>
              <a:rPr dirty="0" sz="66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6600" spc="-10">
                <a:solidFill>
                  <a:srgbClr val="FFFFFF"/>
                </a:solidFill>
                <a:latin typeface="Verdana"/>
                <a:cs typeface="Verdana"/>
              </a:rPr>
              <a:t>report</a:t>
            </a:r>
            <a:r>
              <a:rPr dirty="0" sz="66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6600" spc="-10">
                <a:solidFill>
                  <a:srgbClr val="FFFFFF"/>
                </a:solidFill>
                <a:latin typeface="Verdana"/>
                <a:cs typeface="Verdana"/>
              </a:rPr>
              <a:t>counts!</a:t>
            </a:r>
            <a:endParaRPr sz="6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762635" algn="l"/>
                <a:tab pos="2776855" algn="l"/>
                <a:tab pos="4358640" algn="l"/>
              </a:tabLst>
            </a:pPr>
            <a:r>
              <a:rPr dirty="0" sz="4400" spc="-25" b="1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r>
              <a:rPr dirty="0" sz="4400" b="1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4400" spc="-10" b="1">
                <a:solidFill>
                  <a:srgbClr val="FFFFFF"/>
                </a:solidFill>
                <a:latin typeface="Verdana"/>
                <a:cs typeface="Verdana"/>
              </a:rPr>
              <a:t>starts</a:t>
            </a:r>
            <a:r>
              <a:rPr dirty="0" sz="4400" b="1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4400" spc="-20" b="1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dirty="0" sz="4400" b="1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4400" spc="-25" b="1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endParaRPr sz="4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863297" y="14327378"/>
            <a:ext cx="10079355" cy="17043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0" algn="l"/>
                <a:tab pos="5556250" algn="l"/>
              </a:tabLst>
            </a:pPr>
            <a:r>
              <a:rPr dirty="0" sz="6600" spc="-10">
                <a:solidFill>
                  <a:srgbClr val="133B8E"/>
                </a:solidFill>
                <a:latin typeface="Verdana"/>
                <a:cs typeface="Verdana"/>
              </a:rPr>
              <a:t>Every</a:t>
            </a:r>
            <a:r>
              <a:rPr dirty="0" sz="6600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6600" spc="-10">
                <a:solidFill>
                  <a:srgbClr val="133B8E"/>
                </a:solidFill>
                <a:latin typeface="Verdana"/>
                <a:cs typeface="Verdana"/>
              </a:rPr>
              <a:t>report</a:t>
            </a:r>
            <a:r>
              <a:rPr dirty="0" sz="6600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6600" spc="-10">
                <a:solidFill>
                  <a:srgbClr val="133B8E"/>
                </a:solidFill>
                <a:latin typeface="Verdana"/>
                <a:cs typeface="Verdana"/>
              </a:rPr>
              <a:t>counts!</a:t>
            </a:r>
            <a:endParaRPr sz="6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2198370" algn="l"/>
                <a:tab pos="2912110" algn="l"/>
                <a:tab pos="3476625" algn="l"/>
                <a:tab pos="5809615" algn="l"/>
              </a:tabLst>
            </a:pPr>
            <a:r>
              <a:rPr dirty="0" sz="4400" spc="-10" b="1">
                <a:solidFill>
                  <a:srgbClr val="133B8E"/>
                </a:solidFill>
                <a:latin typeface="Verdana"/>
                <a:cs typeface="Verdana"/>
              </a:rPr>
              <a:t>Safety</a:t>
            </a:r>
            <a:r>
              <a:rPr dirty="0" sz="4400" b="1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4400" spc="-25" b="1">
                <a:solidFill>
                  <a:srgbClr val="133B8E"/>
                </a:solidFill>
                <a:latin typeface="Verdana"/>
                <a:cs typeface="Verdana"/>
              </a:rPr>
              <a:t>is</a:t>
            </a:r>
            <a:r>
              <a:rPr dirty="0" sz="4400" b="1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4400" spc="-50" b="1">
                <a:solidFill>
                  <a:srgbClr val="133B8E"/>
                </a:solidFill>
                <a:latin typeface="Verdana"/>
                <a:cs typeface="Verdana"/>
              </a:rPr>
              <a:t>a</a:t>
            </a:r>
            <a:r>
              <a:rPr dirty="0" sz="4400" b="1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4400" spc="-10" b="1">
                <a:solidFill>
                  <a:srgbClr val="133B8E"/>
                </a:solidFill>
                <a:latin typeface="Verdana"/>
                <a:cs typeface="Verdana"/>
              </a:rPr>
              <a:t>shared</a:t>
            </a:r>
            <a:r>
              <a:rPr dirty="0" sz="4400" b="1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4400" spc="-10" b="1">
                <a:solidFill>
                  <a:srgbClr val="133B8E"/>
                </a:solidFill>
                <a:latin typeface="Verdana"/>
                <a:cs typeface="Verdana"/>
              </a:rPr>
              <a:t>responsibility</a:t>
            </a:r>
            <a:endParaRPr sz="4400">
              <a:latin typeface="Verdana"/>
              <a:cs typeface="Verdana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8288000" cy="13425169"/>
            <a:chOff x="0" y="0"/>
            <a:chExt cx="18288000" cy="13425169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342508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29156" y="875344"/>
              <a:ext cx="3017519" cy="139509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359" y="616529"/>
              <a:ext cx="3307930" cy="3307969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29514" y="16443197"/>
            <a:ext cx="4628984" cy="127317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22293" y="14300454"/>
            <a:ext cx="1401305" cy="17851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828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18288000" y="0"/>
                </a:moveTo>
                <a:lnTo>
                  <a:pt x="0" y="0"/>
                </a:lnTo>
                <a:lnTo>
                  <a:pt x="0" y="18288000"/>
                </a:lnTo>
                <a:lnTo>
                  <a:pt x="18288000" y="18288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D2CDB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8288000" cy="13425169"/>
            <a:chOff x="0" y="0"/>
            <a:chExt cx="18288000" cy="13425169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342506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29156" y="875344"/>
              <a:ext cx="3017519" cy="139509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359" y="616529"/>
              <a:ext cx="3307930" cy="3307969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29514" y="13687806"/>
            <a:ext cx="4628984" cy="127317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863297" y="15250667"/>
            <a:ext cx="8671560" cy="17043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0" algn="l"/>
                <a:tab pos="5556250" algn="l"/>
              </a:tabLst>
            </a:pPr>
            <a:r>
              <a:rPr dirty="0" sz="6600" spc="-10">
                <a:solidFill>
                  <a:srgbClr val="133B8E"/>
                </a:solidFill>
                <a:latin typeface="Verdana"/>
                <a:cs typeface="Verdana"/>
              </a:rPr>
              <a:t>Every</a:t>
            </a:r>
            <a:r>
              <a:rPr dirty="0" sz="6600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6600" spc="-10">
                <a:solidFill>
                  <a:srgbClr val="133B8E"/>
                </a:solidFill>
                <a:latin typeface="Verdana"/>
                <a:cs typeface="Verdana"/>
              </a:rPr>
              <a:t>report</a:t>
            </a:r>
            <a:r>
              <a:rPr dirty="0" sz="6600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6600" spc="-10">
                <a:solidFill>
                  <a:srgbClr val="133B8E"/>
                </a:solidFill>
                <a:latin typeface="Verdana"/>
                <a:cs typeface="Verdana"/>
              </a:rPr>
              <a:t>counts!</a:t>
            </a:r>
            <a:endParaRPr sz="6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762635" algn="l"/>
                <a:tab pos="2776855" algn="l"/>
                <a:tab pos="4358640" algn="l"/>
              </a:tabLst>
            </a:pPr>
            <a:r>
              <a:rPr dirty="0" sz="4400" spc="-25" b="1">
                <a:solidFill>
                  <a:srgbClr val="133B8E"/>
                </a:solidFill>
                <a:latin typeface="Verdana"/>
                <a:cs typeface="Verdana"/>
              </a:rPr>
              <a:t>It</a:t>
            </a:r>
            <a:r>
              <a:rPr dirty="0" sz="4400" b="1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4400" spc="-10" b="1">
                <a:solidFill>
                  <a:srgbClr val="133B8E"/>
                </a:solidFill>
                <a:latin typeface="Verdana"/>
                <a:cs typeface="Verdana"/>
              </a:rPr>
              <a:t>starts</a:t>
            </a:r>
            <a:r>
              <a:rPr dirty="0" sz="4400" b="1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4400" spc="-20" b="1">
                <a:solidFill>
                  <a:srgbClr val="133B8E"/>
                </a:solidFill>
                <a:latin typeface="Verdana"/>
                <a:cs typeface="Verdana"/>
              </a:rPr>
              <a:t>with</a:t>
            </a:r>
            <a:r>
              <a:rPr dirty="0" sz="4400" b="1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4400" spc="-25" b="1">
                <a:solidFill>
                  <a:srgbClr val="133B8E"/>
                </a:solidFill>
                <a:latin typeface="Verdana"/>
                <a:cs typeface="Verdana"/>
              </a:rPr>
              <a:t>you</a:t>
            </a:r>
            <a:endParaRPr sz="4400">
              <a:latin typeface="Verdana"/>
              <a:cs typeface="Verdana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22293" y="15223743"/>
            <a:ext cx="1401305" cy="17851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828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18288000" y="0"/>
                </a:moveTo>
                <a:lnTo>
                  <a:pt x="0" y="0"/>
                </a:lnTo>
                <a:lnTo>
                  <a:pt x="0" y="18288000"/>
                </a:lnTo>
                <a:lnTo>
                  <a:pt x="18288000" y="18288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D2CDB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8288000" cy="13425169"/>
            <a:chOff x="0" y="0"/>
            <a:chExt cx="18288000" cy="13425169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342506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29156" y="875344"/>
              <a:ext cx="3017519" cy="139509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359" y="616529"/>
              <a:ext cx="3307930" cy="330796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863297" y="14327378"/>
            <a:ext cx="8671560" cy="17043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0" algn="l"/>
                <a:tab pos="5556250" algn="l"/>
              </a:tabLst>
            </a:pPr>
            <a:r>
              <a:rPr dirty="0" sz="6600" spc="-10">
                <a:solidFill>
                  <a:srgbClr val="133B8E"/>
                </a:solidFill>
                <a:latin typeface="Verdana"/>
                <a:cs typeface="Verdana"/>
              </a:rPr>
              <a:t>Every</a:t>
            </a:r>
            <a:r>
              <a:rPr dirty="0" sz="6600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6600" spc="-10">
                <a:solidFill>
                  <a:srgbClr val="133B8E"/>
                </a:solidFill>
                <a:latin typeface="Verdana"/>
                <a:cs typeface="Verdana"/>
              </a:rPr>
              <a:t>report</a:t>
            </a:r>
            <a:r>
              <a:rPr dirty="0" sz="6600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6600" spc="-10">
                <a:solidFill>
                  <a:srgbClr val="133B8E"/>
                </a:solidFill>
                <a:latin typeface="Verdana"/>
                <a:cs typeface="Verdana"/>
              </a:rPr>
              <a:t>counts!</a:t>
            </a:r>
            <a:endParaRPr sz="6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762635" algn="l"/>
                <a:tab pos="2776855" algn="l"/>
                <a:tab pos="4358640" algn="l"/>
              </a:tabLst>
            </a:pPr>
            <a:r>
              <a:rPr dirty="0" sz="4400" spc="-25" b="1">
                <a:solidFill>
                  <a:srgbClr val="133B8E"/>
                </a:solidFill>
                <a:latin typeface="Verdana"/>
                <a:cs typeface="Verdana"/>
              </a:rPr>
              <a:t>It</a:t>
            </a:r>
            <a:r>
              <a:rPr dirty="0" sz="4400" b="1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4400" spc="-10" b="1">
                <a:solidFill>
                  <a:srgbClr val="133B8E"/>
                </a:solidFill>
                <a:latin typeface="Verdana"/>
                <a:cs typeface="Verdana"/>
              </a:rPr>
              <a:t>starts</a:t>
            </a:r>
            <a:r>
              <a:rPr dirty="0" sz="4400" b="1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4400" spc="-20" b="1">
                <a:solidFill>
                  <a:srgbClr val="133B8E"/>
                </a:solidFill>
                <a:latin typeface="Verdana"/>
                <a:cs typeface="Verdana"/>
              </a:rPr>
              <a:t>with</a:t>
            </a:r>
            <a:r>
              <a:rPr dirty="0" sz="4400" b="1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4400" spc="-25" b="1">
                <a:solidFill>
                  <a:srgbClr val="133B8E"/>
                </a:solidFill>
                <a:latin typeface="Verdana"/>
                <a:cs typeface="Verdana"/>
              </a:rPr>
              <a:t>you</a:t>
            </a:r>
            <a:endParaRPr sz="4400">
              <a:latin typeface="Verdana"/>
              <a:cs typeface="Verdana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29514" y="16443197"/>
            <a:ext cx="4628984" cy="1273175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22293" y="14300454"/>
            <a:ext cx="1401305" cy="17851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8288000"/>
            <a:chOff x="0" y="0"/>
            <a:chExt cx="18288000" cy="1828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8288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52551" y="616529"/>
              <a:ext cx="4209021" cy="192303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77840"/>
              <a:ext cx="18288000" cy="1271016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29050" y="13581253"/>
            <a:ext cx="10079355" cy="17043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0" algn="l"/>
                <a:tab pos="5556250" algn="l"/>
              </a:tabLst>
            </a:pPr>
            <a:r>
              <a:rPr dirty="0" sz="6600" spc="-10">
                <a:solidFill>
                  <a:srgbClr val="FFFFFF"/>
                </a:solidFill>
                <a:latin typeface="Verdana"/>
                <a:cs typeface="Verdana"/>
              </a:rPr>
              <a:t>Every</a:t>
            </a:r>
            <a:r>
              <a:rPr dirty="0" sz="66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6600" spc="-10">
                <a:solidFill>
                  <a:srgbClr val="FFFFFF"/>
                </a:solidFill>
                <a:latin typeface="Verdana"/>
                <a:cs typeface="Verdana"/>
              </a:rPr>
              <a:t>report</a:t>
            </a:r>
            <a:r>
              <a:rPr dirty="0" sz="66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6600" spc="-10">
                <a:solidFill>
                  <a:srgbClr val="FFFFFF"/>
                </a:solidFill>
                <a:latin typeface="Verdana"/>
                <a:cs typeface="Verdana"/>
              </a:rPr>
              <a:t>counts!</a:t>
            </a:r>
            <a:endParaRPr sz="6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2198370" algn="l"/>
                <a:tab pos="2912110" algn="l"/>
                <a:tab pos="3476625" algn="l"/>
                <a:tab pos="5809615" algn="l"/>
              </a:tabLst>
            </a:pPr>
            <a:r>
              <a:rPr dirty="0" sz="4400" spc="-10" b="1">
                <a:solidFill>
                  <a:srgbClr val="FFFFFF"/>
                </a:solidFill>
                <a:latin typeface="Verdana"/>
                <a:cs typeface="Verdana"/>
              </a:rPr>
              <a:t>Safety</a:t>
            </a:r>
            <a:r>
              <a:rPr dirty="0" sz="4400" b="1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4400" spc="-25" b="1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dirty="0" sz="4400" b="1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4400" spc="-50" b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4400" b="1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4400" spc="-10" b="1">
                <a:solidFill>
                  <a:srgbClr val="FFFFFF"/>
                </a:solidFill>
                <a:latin typeface="Verdana"/>
                <a:cs typeface="Verdana"/>
              </a:rPr>
              <a:t>shared</a:t>
            </a:r>
            <a:r>
              <a:rPr dirty="0" sz="4400" b="1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4400" spc="-10" b="1">
                <a:solidFill>
                  <a:srgbClr val="FFFFFF"/>
                </a:solidFill>
                <a:latin typeface="Verdana"/>
                <a:cs typeface="Verdana"/>
              </a:rPr>
              <a:t>responsibility</a:t>
            </a:r>
            <a:endParaRPr sz="4400">
              <a:latin typeface="Verdana"/>
              <a:cs typeface="Verdan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53564" y="1380286"/>
            <a:ext cx="3786111" cy="37861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8288000"/>
            <a:chOff x="0" y="0"/>
            <a:chExt cx="18288000" cy="1828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8288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52551" y="616529"/>
              <a:ext cx="4209021" cy="192303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77840"/>
              <a:ext cx="18288000" cy="1271016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29050" y="13581253"/>
            <a:ext cx="8671560" cy="17043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0" algn="l"/>
                <a:tab pos="5556250" algn="l"/>
              </a:tabLst>
            </a:pPr>
            <a:r>
              <a:rPr dirty="0" sz="6600" spc="-10">
                <a:solidFill>
                  <a:srgbClr val="FFFFFF"/>
                </a:solidFill>
                <a:latin typeface="Verdana"/>
                <a:cs typeface="Verdana"/>
              </a:rPr>
              <a:t>Every</a:t>
            </a:r>
            <a:r>
              <a:rPr dirty="0" sz="66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6600" spc="-10">
                <a:solidFill>
                  <a:srgbClr val="FFFFFF"/>
                </a:solidFill>
                <a:latin typeface="Verdana"/>
                <a:cs typeface="Verdana"/>
              </a:rPr>
              <a:t>report</a:t>
            </a:r>
            <a:r>
              <a:rPr dirty="0" sz="66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6600" spc="-10">
                <a:solidFill>
                  <a:srgbClr val="FFFFFF"/>
                </a:solidFill>
                <a:latin typeface="Verdana"/>
                <a:cs typeface="Verdana"/>
              </a:rPr>
              <a:t>counts!</a:t>
            </a:r>
            <a:endParaRPr sz="6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762635" algn="l"/>
                <a:tab pos="2776855" algn="l"/>
                <a:tab pos="4358640" algn="l"/>
              </a:tabLst>
            </a:pPr>
            <a:r>
              <a:rPr dirty="0" sz="4400" spc="-25" b="1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r>
              <a:rPr dirty="0" sz="4400" b="1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4400" spc="-10" b="1">
                <a:solidFill>
                  <a:srgbClr val="FFFFFF"/>
                </a:solidFill>
                <a:latin typeface="Verdana"/>
                <a:cs typeface="Verdana"/>
              </a:rPr>
              <a:t>starts</a:t>
            </a:r>
            <a:r>
              <a:rPr dirty="0" sz="4400" b="1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4400" spc="-20" b="1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dirty="0" sz="4400" b="1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4400" spc="-25" b="1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endParaRPr sz="4400">
              <a:latin typeface="Verdana"/>
              <a:cs typeface="Verdan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53564" y="1380286"/>
            <a:ext cx="3786111" cy="37861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828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18288000" y="0"/>
                </a:moveTo>
                <a:lnTo>
                  <a:pt x="0" y="0"/>
                </a:lnTo>
                <a:lnTo>
                  <a:pt x="0" y="18288000"/>
                </a:lnTo>
                <a:lnTo>
                  <a:pt x="18288000" y="18288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E1EDF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38"/>
            <a:ext cx="18288000" cy="13425169"/>
            <a:chOff x="0" y="38"/>
            <a:chExt cx="18288000" cy="13425169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"/>
              <a:ext cx="18288000" cy="1342504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29156" y="875344"/>
              <a:ext cx="3017519" cy="139509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359" y="616529"/>
              <a:ext cx="3307930" cy="3307969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29514" y="13687806"/>
            <a:ext cx="4628984" cy="127317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0" algn="l"/>
                <a:tab pos="5556250" algn="l"/>
              </a:tabLst>
            </a:pPr>
            <a:r>
              <a:rPr dirty="0" sz="6600" spc="-10">
                <a:solidFill>
                  <a:srgbClr val="133B8E"/>
                </a:solidFill>
                <a:latin typeface="Verdana"/>
                <a:cs typeface="Verdana"/>
              </a:rPr>
              <a:t>Every</a:t>
            </a:r>
            <a:r>
              <a:rPr dirty="0" sz="6600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6600" spc="-10">
                <a:solidFill>
                  <a:srgbClr val="133B8E"/>
                </a:solidFill>
                <a:latin typeface="Verdana"/>
                <a:cs typeface="Verdana"/>
              </a:rPr>
              <a:t>report</a:t>
            </a:r>
            <a:r>
              <a:rPr dirty="0" sz="6600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6600" spc="-10">
                <a:solidFill>
                  <a:srgbClr val="133B8E"/>
                </a:solidFill>
                <a:latin typeface="Verdana"/>
                <a:cs typeface="Verdana"/>
              </a:rPr>
              <a:t>counts!</a:t>
            </a:r>
            <a:endParaRPr sz="6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2198370" algn="l"/>
                <a:tab pos="2912110" algn="l"/>
                <a:tab pos="3476625" algn="l"/>
                <a:tab pos="5809615" algn="l"/>
              </a:tabLst>
            </a:pPr>
            <a:r>
              <a:rPr dirty="0" sz="4400" spc="-10" b="1">
                <a:solidFill>
                  <a:srgbClr val="133B8E"/>
                </a:solidFill>
                <a:latin typeface="Verdana"/>
                <a:cs typeface="Verdana"/>
              </a:rPr>
              <a:t>Safety</a:t>
            </a:r>
            <a:r>
              <a:rPr dirty="0" sz="4400" b="1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4400" spc="-25" b="1">
                <a:solidFill>
                  <a:srgbClr val="133B8E"/>
                </a:solidFill>
                <a:latin typeface="Verdana"/>
                <a:cs typeface="Verdana"/>
              </a:rPr>
              <a:t>is</a:t>
            </a:r>
            <a:r>
              <a:rPr dirty="0" sz="4400" b="1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4400" spc="-50" b="1">
                <a:solidFill>
                  <a:srgbClr val="133B8E"/>
                </a:solidFill>
                <a:latin typeface="Verdana"/>
                <a:cs typeface="Verdana"/>
              </a:rPr>
              <a:t>a</a:t>
            </a:r>
            <a:r>
              <a:rPr dirty="0" sz="4400" b="1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4400" spc="-10" b="1">
                <a:solidFill>
                  <a:srgbClr val="133B8E"/>
                </a:solidFill>
                <a:latin typeface="Verdana"/>
                <a:cs typeface="Verdana"/>
              </a:rPr>
              <a:t>shared</a:t>
            </a:r>
            <a:r>
              <a:rPr dirty="0" sz="4400" b="1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4400" spc="-10" b="1">
                <a:solidFill>
                  <a:srgbClr val="133B8E"/>
                </a:solidFill>
                <a:latin typeface="Verdana"/>
                <a:cs typeface="Verdana"/>
              </a:rPr>
              <a:t>responsibility</a:t>
            </a:r>
            <a:endParaRPr sz="4400">
              <a:latin typeface="Verdana"/>
              <a:cs typeface="Verdana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22293" y="15223743"/>
            <a:ext cx="1401305" cy="17851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863297" y="14327378"/>
            <a:ext cx="10079355" cy="17043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0" algn="l"/>
                <a:tab pos="5556250" algn="l"/>
              </a:tabLst>
            </a:pPr>
            <a:r>
              <a:rPr dirty="0" sz="6600" spc="-10">
                <a:solidFill>
                  <a:srgbClr val="133B8E"/>
                </a:solidFill>
                <a:latin typeface="Verdana"/>
                <a:cs typeface="Verdana"/>
              </a:rPr>
              <a:t>Every</a:t>
            </a:r>
            <a:r>
              <a:rPr dirty="0" sz="6600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6600" spc="-10">
                <a:solidFill>
                  <a:srgbClr val="133B8E"/>
                </a:solidFill>
                <a:latin typeface="Verdana"/>
                <a:cs typeface="Verdana"/>
              </a:rPr>
              <a:t>report</a:t>
            </a:r>
            <a:r>
              <a:rPr dirty="0" sz="6600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6600" spc="-10">
                <a:solidFill>
                  <a:srgbClr val="133B8E"/>
                </a:solidFill>
                <a:latin typeface="Verdana"/>
                <a:cs typeface="Verdana"/>
              </a:rPr>
              <a:t>counts!</a:t>
            </a:r>
            <a:endParaRPr sz="6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2198370" algn="l"/>
                <a:tab pos="2912110" algn="l"/>
                <a:tab pos="3476625" algn="l"/>
                <a:tab pos="5809615" algn="l"/>
              </a:tabLst>
            </a:pPr>
            <a:r>
              <a:rPr dirty="0" sz="4400" spc="-10" b="1">
                <a:solidFill>
                  <a:srgbClr val="133B8E"/>
                </a:solidFill>
                <a:latin typeface="Verdana"/>
                <a:cs typeface="Verdana"/>
              </a:rPr>
              <a:t>Safety</a:t>
            </a:r>
            <a:r>
              <a:rPr dirty="0" sz="4400" b="1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4400" spc="-25" b="1">
                <a:solidFill>
                  <a:srgbClr val="133B8E"/>
                </a:solidFill>
                <a:latin typeface="Verdana"/>
                <a:cs typeface="Verdana"/>
              </a:rPr>
              <a:t>is</a:t>
            </a:r>
            <a:r>
              <a:rPr dirty="0" sz="4400" b="1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4400" spc="-50" b="1">
                <a:solidFill>
                  <a:srgbClr val="133B8E"/>
                </a:solidFill>
                <a:latin typeface="Verdana"/>
                <a:cs typeface="Verdana"/>
              </a:rPr>
              <a:t>a</a:t>
            </a:r>
            <a:r>
              <a:rPr dirty="0" sz="4400" b="1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4400" spc="-10" b="1">
                <a:solidFill>
                  <a:srgbClr val="133B8E"/>
                </a:solidFill>
                <a:latin typeface="Verdana"/>
                <a:cs typeface="Verdana"/>
              </a:rPr>
              <a:t>shared</a:t>
            </a:r>
            <a:r>
              <a:rPr dirty="0" sz="4400" b="1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4400" spc="-10" b="1">
                <a:solidFill>
                  <a:srgbClr val="133B8E"/>
                </a:solidFill>
                <a:latin typeface="Verdana"/>
                <a:cs typeface="Verdana"/>
              </a:rPr>
              <a:t>responsibility</a:t>
            </a:r>
            <a:endParaRPr sz="4400">
              <a:latin typeface="Verdana"/>
              <a:cs typeface="Verdana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38"/>
            <a:ext cx="18288000" cy="13425169"/>
            <a:chOff x="0" y="38"/>
            <a:chExt cx="18288000" cy="13425169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"/>
              <a:ext cx="18288000" cy="1342504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29156" y="875344"/>
              <a:ext cx="3017519" cy="139509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359" y="616529"/>
              <a:ext cx="3307930" cy="3307969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29514" y="16443197"/>
            <a:ext cx="4628984" cy="127317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22293" y="14300454"/>
            <a:ext cx="1401305" cy="17851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828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18288000" y="0"/>
                </a:moveTo>
                <a:lnTo>
                  <a:pt x="0" y="0"/>
                </a:lnTo>
                <a:lnTo>
                  <a:pt x="0" y="18288000"/>
                </a:lnTo>
                <a:lnTo>
                  <a:pt x="18288000" y="18288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D2CDB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8288000" cy="13425169"/>
            <a:chOff x="0" y="0"/>
            <a:chExt cx="18288000" cy="13425169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342506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29156" y="875344"/>
              <a:ext cx="3017519" cy="139509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359" y="616529"/>
              <a:ext cx="3307930" cy="3307969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29514" y="13687806"/>
            <a:ext cx="4628984" cy="127317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863297" y="15250667"/>
            <a:ext cx="8671560" cy="17043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0" algn="l"/>
                <a:tab pos="5556250" algn="l"/>
              </a:tabLst>
            </a:pPr>
            <a:r>
              <a:rPr dirty="0" sz="6600" spc="-10">
                <a:solidFill>
                  <a:srgbClr val="133B8E"/>
                </a:solidFill>
                <a:latin typeface="Verdana"/>
                <a:cs typeface="Verdana"/>
              </a:rPr>
              <a:t>Every</a:t>
            </a:r>
            <a:r>
              <a:rPr dirty="0" sz="6600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6600" spc="-10">
                <a:solidFill>
                  <a:srgbClr val="133B8E"/>
                </a:solidFill>
                <a:latin typeface="Verdana"/>
                <a:cs typeface="Verdana"/>
              </a:rPr>
              <a:t>report</a:t>
            </a:r>
            <a:r>
              <a:rPr dirty="0" sz="6600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6600" spc="-10">
                <a:solidFill>
                  <a:srgbClr val="133B8E"/>
                </a:solidFill>
                <a:latin typeface="Verdana"/>
                <a:cs typeface="Verdana"/>
              </a:rPr>
              <a:t>counts!</a:t>
            </a:r>
            <a:endParaRPr sz="6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762635" algn="l"/>
                <a:tab pos="2776855" algn="l"/>
                <a:tab pos="4358640" algn="l"/>
              </a:tabLst>
            </a:pPr>
            <a:r>
              <a:rPr dirty="0" sz="4400" spc="-25" b="1">
                <a:solidFill>
                  <a:srgbClr val="133B8E"/>
                </a:solidFill>
                <a:latin typeface="Verdana"/>
                <a:cs typeface="Verdana"/>
              </a:rPr>
              <a:t>It</a:t>
            </a:r>
            <a:r>
              <a:rPr dirty="0" sz="4400" b="1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4400" spc="-10" b="1">
                <a:solidFill>
                  <a:srgbClr val="133B8E"/>
                </a:solidFill>
                <a:latin typeface="Verdana"/>
                <a:cs typeface="Verdana"/>
              </a:rPr>
              <a:t>starts</a:t>
            </a:r>
            <a:r>
              <a:rPr dirty="0" sz="4400" b="1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4400" spc="-20" b="1">
                <a:solidFill>
                  <a:srgbClr val="133B8E"/>
                </a:solidFill>
                <a:latin typeface="Verdana"/>
                <a:cs typeface="Verdana"/>
              </a:rPr>
              <a:t>with</a:t>
            </a:r>
            <a:r>
              <a:rPr dirty="0" sz="4400" b="1">
                <a:solidFill>
                  <a:srgbClr val="133B8E"/>
                </a:solidFill>
                <a:latin typeface="Verdana"/>
                <a:cs typeface="Verdana"/>
              </a:rPr>
              <a:t>	</a:t>
            </a:r>
            <a:r>
              <a:rPr dirty="0" sz="4400" spc="-25" b="1">
                <a:solidFill>
                  <a:srgbClr val="133B8E"/>
                </a:solidFill>
                <a:latin typeface="Verdana"/>
                <a:cs typeface="Verdana"/>
              </a:rPr>
              <a:t>you</a:t>
            </a:r>
            <a:endParaRPr sz="4400">
              <a:latin typeface="Verdana"/>
              <a:cs typeface="Verdana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22293" y="15223743"/>
            <a:ext cx="1401305" cy="17851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19C05EE10DB540A0A9760373EBE72A" ma:contentTypeVersion="16" ma:contentTypeDescription="Create a new document." ma:contentTypeScope="" ma:versionID="3bb788a2bfe53f727445a9579839e80e">
  <xsd:schema xmlns:xsd="http://www.w3.org/2001/XMLSchema" xmlns:xs="http://www.w3.org/2001/XMLSchema" xmlns:p="http://schemas.microsoft.com/office/2006/metadata/properties" xmlns:ns2="e081037b-e6b1-4b82-8d25-a452763cc8f9" xmlns:ns3="c091fc99-0f10-4896-be90-eccbd97173dc" targetNamespace="http://schemas.microsoft.com/office/2006/metadata/properties" ma:root="true" ma:fieldsID="d4581ef3052d98f78ab35d671234b7e6" ns2:_="" ns3:_="">
    <xsd:import namespace="e081037b-e6b1-4b82-8d25-a452763cc8f9"/>
    <xsd:import namespace="c091fc99-0f10-4896-be90-eccbd97173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81037b-e6b1-4b82-8d25-a452763cc8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836f7bf-85e3-4815-a138-6d261d50c4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1fc99-0f10-4896-be90-eccbd97173d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14c79cb-6d9f-4237-ad7d-58d3a0a47039}" ma:internalName="TaxCatchAll" ma:showField="CatchAllData" ma:web="c091fc99-0f10-4896-be90-eccbd97173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91fc99-0f10-4896-be90-eccbd97173dc" xsi:nil="true"/>
    <lcf76f155ced4ddcb4097134ff3c332f xmlns="e081037b-e6b1-4b82-8d25-a452763cc8f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3DCAF4A-E674-4017-9C98-235D6A34B31B}"/>
</file>

<file path=customXml/itemProps2.xml><?xml version="1.0" encoding="utf-8"?>
<ds:datastoreItem xmlns:ds="http://schemas.openxmlformats.org/officeDocument/2006/customXml" ds:itemID="{8CD3BC09-7641-4309-B1E8-2AF061A07CCA}"/>
</file>

<file path=customXml/itemProps3.xml><?xml version="1.0" encoding="utf-8"?>
<ds:datastoreItem xmlns:ds="http://schemas.openxmlformats.org/officeDocument/2006/customXml" ds:itemID="{D4324FF2-A0BA-4CFF-AFAB-06E443E67CF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2025-10-07T10:56:23Z</dcterms:created>
  <dcterms:modified xsi:type="dcterms:W3CDTF">2025-10-07T10:56:23Z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2025-10-07T00:00:00Z</vt:filetime>
  </property>
  <property fmtid="{D5CDD505-2E9C-101B-9397-08002B2CF9AE}" pid="3" name="LastSaved">
    <vt:filetime>2025-10-07T00:00:00Z</vt:filetime>
  </property>
  <property fmtid="{D5CDD505-2E9C-101B-9397-08002B2CF9AE}" pid="4" name="Producer">
    <vt:lpwstr>3-Heights(TM) PDF Security Shell 4.8.25.2 (http://www.pdf-tools.com)</vt:lpwstr>
  </property>
  <property fmtid="{D5CDD505-2E9C-101B-9397-08002B2CF9AE}" pid="5" name="ContentTypeId">
    <vt:lpwstr>0x0101005919C05EE10DB540A0A9760373EBE72A</vt:lpwstr>
  </property>
</Properties>
</file>