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83" r:id="rId5"/>
    <p:sldId id="284" r:id="rId6"/>
    <p:sldId id="286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311" autoAdjust="0"/>
  </p:normalViewPr>
  <p:slideViewPr>
    <p:cSldViewPr snapToGrid="0">
      <p:cViewPr varScale="1">
        <p:scale>
          <a:sx n="80" d="100"/>
          <a:sy n="80" d="100"/>
        </p:scale>
        <p:origin x="607" y="5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230B7-F7D9-462B-9D82-1201BD8A13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7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64E7A0-6CA6-1444-8D26-AE068243D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335DC-B9AC-D5FF-CE16-5D6FF7518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0B9EBD-E215-DA04-A971-A65044B20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0" y="6355353"/>
            <a:ext cx="1473200" cy="2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7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F07DA-DAFC-5503-C1F1-B4ED71911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8498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30C6-5AF2-0224-6334-D2B4DB0F52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7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14CED-7306-2812-E8AF-5FC013F15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30C6-5AF2-0224-6334-D2B4DB0F52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7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41BDC-6E7D-FDCB-F3AB-F79F8C6EF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30C6-5AF2-0224-6334-D2B4DB0F52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8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set up for a dinner&#10;&#10;Description automatically generated">
            <a:extLst>
              <a:ext uri="{FF2B5EF4-FFF2-40B4-BE49-F238E27FC236}">
                <a16:creationId xmlns:a16="http://schemas.microsoft.com/office/drawing/2014/main" id="{087DF0F1-FD50-B370-E15C-24183EECC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9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38C19-7CBA-568C-8BD1-48E0D7420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094D2-FBE4-5DF1-2E64-2F1B7AD41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9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1B7F1-D6ED-0324-3EF5-329AFCF5F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531"/>
            <a:ext cx="12192000" cy="686995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2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0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unge chair on a patio&#10;&#10;Description automatically generated">
            <a:extLst>
              <a:ext uri="{FF2B5EF4-FFF2-40B4-BE49-F238E27FC236}">
                <a16:creationId xmlns:a16="http://schemas.microsoft.com/office/drawing/2014/main" id="{A4F50DC5-CB55-FDCC-0FD4-9CE78882B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32F6D6-24BB-4FE6-A332-FDEEAB8E1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A4EA421-9C38-4B10-B8CC-3E23A7483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4E4ED-976A-4F29-FB62-2A4A5A0914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9A46E-D834-A625-8824-B9710D707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39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1B139-20AA-76EA-D489-07A0F860D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0170C-38AC-30E4-845F-C71CB1253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6177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F2384-5DED-E4DC-C9E8-821F54E5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2F6072-2E8A-34C1-AD76-5D01130C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B8E63-F692-2697-5503-22FBC1347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1A31B-DCBC-B854-4FF2-E543FCD81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7849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35017-B2CA-18CD-6A62-3FD6BB9C4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258-145F-1CE4-04D6-03FAABFFB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659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540B5-5B50-AFE8-7562-A838C82E6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F7641-6BE1-63E5-16B3-C07FEAEC3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D122E-EE2A-A465-0C5C-E37B41650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84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10A797-277A-CC6D-365C-DB4ED7E440DC}"/>
              </a:ext>
            </a:extLst>
          </p:cNvPr>
          <p:cNvGrpSpPr/>
          <p:nvPr userDrawn="1"/>
        </p:nvGrpSpPr>
        <p:grpSpPr>
          <a:xfrm>
            <a:off x="4423320" y="3083062"/>
            <a:ext cx="689776" cy="689479"/>
            <a:chOff x="5462989" y="3151570"/>
            <a:chExt cx="689776" cy="6894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E1D5C6F-0D9C-94FF-B89B-4995574089DA}"/>
                </a:ext>
              </a:extLst>
            </p:cNvPr>
            <p:cNvSpPr/>
            <p:nvPr/>
          </p:nvSpPr>
          <p:spPr>
            <a:xfrm>
              <a:off x="5462989" y="3151570"/>
              <a:ext cx="689776" cy="689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90208" y="3180116"/>
              <a:ext cx="621141" cy="62114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3F220A-0BC9-67A1-BBE8-40FEEB0766C6}"/>
              </a:ext>
            </a:extLst>
          </p:cNvPr>
          <p:cNvGrpSpPr/>
          <p:nvPr userDrawn="1"/>
        </p:nvGrpSpPr>
        <p:grpSpPr>
          <a:xfrm>
            <a:off x="4423320" y="5057166"/>
            <a:ext cx="689776" cy="689479"/>
            <a:chOff x="5462989" y="4804047"/>
            <a:chExt cx="689776" cy="6894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83FF95-CA87-2B4F-2C0D-3304A37B1DBF}"/>
                </a:ext>
              </a:extLst>
            </p:cNvPr>
            <p:cNvSpPr/>
            <p:nvPr/>
          </p:nvSpPr>
          <p:spPr>
            <a:xfrm>
              <a:off x="5462989" y="4804047"/>
              <a:ext cx="689776" cy="689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40501" y="4876906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49BDA6-AEAF-6CC0-427D-0DD3A6F7A97C}"/>
              </a:ext>
            </a:extLst>
          </p:cNvPr>
          <p:cNvSpPr/>
          <p:nvPr userDrawn="1"/>
        </p:nvSpPr>
        <p:spPr>
          <a:xfrm>
            <a:off x="4423320" y="1108959"/>
            <a:ext cx="689776" cy="6894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 descr="Megaphone">
            <a:extLst>
              <a:ext uri="{FF2B5EF4-FFF2-40B4-BE49-F238E27FC236}">
                <a16:creationId xmlns:a16="http://schemas.microsoft.com/office/drawing/2014/main" id="{93AC8EE3-08D1-D144-6281-E0E370E96F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8502" y="1106805"/>
            <a:ext cx="602075" cy="6020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A0E8F-6584-78C3-B9BB-110EB966A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1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52BF6-9D9D-766F-54BB-BC9F435C5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C23EFB-6EB0-4E15-AD6B-A57EDBF35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0" y="979170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3BAA5-E6FE-827C-6336-90BBC1A0CB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8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5683F9-3DCA-F7C6-9AED-214586DC8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33365" cy="678498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972EE0-25DB-4281-8AC1-AEBA0ECAC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DBEC05-C234-4BBA-A41F-ECD24F707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C87448-3A06-481E-97AF-30704C473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214A8-FAEA-42E5-8A91-FBA66C6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BE140-B763-99CD-3994-144438B1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784989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65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FD75E-5580-224D-8FF2-AF520476B3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6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8DA57-DC45-9AE1-6D10-C1D7C49C4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3060B3-59AF-473F-8164-831B3DD7F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6B99-DB3C-8693-DABD-89F7FF3BF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3743D-C102-4E51-AFD3-45F80DA8E54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1106AC-B32D-4ED2-90D5-0EEDD7E71EF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2" r:id="rId4"/>
    <p:sldLayoutId id="2147483736" r:id="rId5"/>
    <p:sldLayoutId id="2147483739" r:id="rId6"/>
    <p:sldLayoutId id="2147483722" r:id="rId7"/>
    <p:sldLayoutId id="2147483728" r:id="rId8"/>
    <p:sldLayoutId id="2147483689" r:id="rId9"/>
    <p:sldLayoutId id="2147483724" r:id="rId10"/>
    <p:sldLayoutId id="2147483741" r:id="rId11"/>
    <p:sldLayoutId id="2147483743" r:id="rId12"/>
    <p:sldLayoutId id="2147483693" r:id="rId13"/>
    <p:sldLayoutId id="2147483735" r:id="rId14"/>
    <p:sldLayoutId id="2147483740" r:id="rId15"/>
    <p:sldLayoutId id="2147483719" r:id="rId16"/>
    <p:sldLayoutId id="2147483686" r:id="rId17"/>
    <p:sldLayoutId id="2147483720" r:id="rId18"/>
    <p:sldLayoutId id="2147483717" r:id="rId19"/>
    <p:sldLayoutId id="2147483733" r:id="rId20"/>
    <p:sldLayoutId id="2147483672" r:id="rId21"/>
    <p:sldLayoutId id="2147483673" r:id="rId22"/>
    <p:sldLayoutId id="2147483674" r:id="rId23"/>
    <p:sldLayoutId id="214748367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824EBBDC-1191-0217-A845-C0E68ED48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6928E8-F781-3E36-379D-5F169ED0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1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785798-0E05-9D92-A4C2-3A6408B36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604D1-FAB4-C59E-1987-99BB4DBBD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B59AA-DF17-C863-C5C8-98FAD477F3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4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2B13-A6E0-F1D4-CFE0-2FF4E674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AF9B-1877-D745-400B-E52A53BAC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322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TITLED.pptx" id="{8302782D-AE95-468D-A72A-B264F94C1D1A}" vid="{DC9A4C2B-EDB0-4140-A87F-0EC873BE9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4F66457922CD439B4C537E3463C4CC" ma:contentTypeVersion="6" ma:contentTypeDescription="Opret et nyt dokument." ma:contentTypeScope="" ma:versionID="58c4c66549d36ff49cca61d045d62fb6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811c04485fa7606e46420545816da4d9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2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5B18F-1B7C-4103-93C9-4ABF82F4E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Outdoor 2024</Template>
  <TotalTime>0</TotalTime>
  <Words>1</Words>
  <Application>Microsoft Office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Title</vt:lpstr>
      <vt:lpstr>PowerPoint Presentation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Nicholas Bech Fruergaard</dc:creator>
  <cp:lastModifiedBy>Marc Nicholas Bech Fruergaard</cp:lastModifiedBy>
  <cp:revision>1</cp:revision>
  <dcterms:created xsi:type="dcterms:W3CDTF">2024-02-20T20:21:04Z</dcterms:created>
  <dcterms:modified xsi:type="dcterms:W3CDTF">2024-02-20T20:21:21Z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