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handoutMasterIdLst>
    <p:handoutMasterId r:id="rId9"/>
  </p:handout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3D88"/>
    <a:srgbClr val="796650"/>
    <a:srgbClr val="143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6357" autoAdjust="0"/>
  </p:normalViewPr>
  <p:slideViewPr>
    <p:cSldViewPr snapToGrid="0">
      <p:cViewPr varScale="1">
        <p:scale>
          <a:sx n="120" d="100"/>
          <a:sy n="120" d="100"/>
        </p:scale>
        <p:origin x="120" y="2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8B90A9-72E6-ADCD-32D1-6BD45348D8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3A405-DCAC-259B-0B2A-2D52A03EA8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2B490-A9E2-468B-BF45-7A385C5581B0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00A538-931F-E7AA-2366-777FBE7FD9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C51AC9-0389-85E5-7FC9-DB70B46F26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C4405-7BB2-4967-AA21-1BEC70774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680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CB3BA-6D19-4791-B90A-7BCACC129D79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230B7-F7D9-462B-9D82-1201BD8A1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179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1.jp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4BAE88-8D4C-8B8A-6E71-2DCFF94C55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" r="58"/>
          <a:stretch/>
        </p:blipFill>
        <p:spPr>
          <a:xfrm>
            <a:off x="0" y="0"/>
            <a:ext cx="12192000" cy="686595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6A2AB264-0DDD-4213-AF4A-DEF5673070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2564" y="5307482"/>
            <a:ext cx="7656853" cy="71398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K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494D6453-18A4-43B8-826C-0775693ECF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549" y="4234070"/>
            <a:ext cx="7656853" cy="888239"/>
          </a:xfrm>
        </p:spPr>
        <p:txBody>
          <a:bodyPr anchor="b"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TITLE</a:t>
            </a:r>
            <a:endParaRPr lang="en-DK" dirty="0"/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AB6F159B-DA78-4C80-9405-B73BD9FAD0E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A64632-625C-CB89-3418-E41306FB4D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D30CA04-B88D-426B-1120-2FBD1044C6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14" y="6374125"/>
            <a:ext cx="3048000" cy="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6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6D4585E-9BD5-9B39-0AD0-87D63DD24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" b="72"/>
          <a:stretch/>
        </p:blipFill>
        <p:spPr>
          <a:xfrm>
            <a:off x="-17644" y="0"/>
            <a:ext cx="12209644" cy="6858000"/>
          </a:xfrm>
          <a:prstGeom prst="rect">
            <a:avLst/>
          </a:prstGeom>
        </p:spPr>
      </p:pic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29425EAC-F417-4243-8CBE-7815E902BD3D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3" name="Picture 2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218B1374-9077-22D5-A1B2-8AFD137FD7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7AAB4446-B862-DA1A-2B17-FE0F4900C1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8D4677-6A3C-A568-8EC2-054814303F6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3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8C03DC-57CE-C67D-6BF6-123584E3B3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" r="103"/>
          <a:stretch/>
        </p:blipFill>
        <p:spPr>
          <a:xfrm>
            <a:off x="0" y="-6243"/>
            <a:ext cx="12192000" cy="6872194"/>
          </a:xfrm>
          <a:prstGeom prst="rect">
            <a:avLst/>
          </a:prstGeom>
        </p:spPr>
      </p:pic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9BE73129-3E9A-4A8E-882E-6E877818BF7E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2" name="Picture 1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240EC476-6AC8-F84F-1E3A-8D2BD4FFCD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4E6FC86-C1B9-F5D1-0490-9100F8B948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DADA3C-5EEE-FD5B-162B-2977DACEFA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41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FAB3AEE-B7E8-717A-4BED-90D98F1795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697B5348-C605-4EFA-B523-BBCDE4CB3448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28049AFA-1081-4E29-B4DD-504325A71225}"/>
              </a:ext>
            </a:extLst>
          </p:cNvPr>
          <p:cNvSpPr txBox="1">
            <a:spLocks/>
          </p:cNvSpPr>
          <p:nvPr userDrawn="1"/>
        </p:nvSpPr>
        <p:spPr>
          <a:xfrm>
            <a:off x="0" y="6777038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2" name="Picture 1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9DC9FE58-65FF-2F05-2F17-2080B7E0C9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9EBE188-A4B2-37EA-A0B5-0D8A7987AA2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CEEE15-7A9B-75CD-5310-F1E003B954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062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95E0500-F23D-5E74-38F2-58D66BBD7E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1999" cy="6857999"/>
          </a:xfrm>
          <a:prstGeom prst="rect">
            <a:avLst/>
          </a:prstGeom>
        </p:spPr>
      </p:pic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697B5348-C605-4EFA-B523-BBCDE4CB3448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28049AFA-1081-4E29-B4DD-504325A71225}"/>
              </a:ext>
            </a:extLst>
          </p:cNvPr>
          <p:cNvSpPr txBox="1">
            <a:spLocks/>
          </p:cNvSpPr>
          <p:nvPr userDrawn="1"/>
        </p:nvSpPr>
        <p:spPr>
          <a:xfrm>
            <a:off x="0" y="6777038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3" name="Picture 2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36F341A2-B1A3-8E87-94CF-85BB332977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F3EDAF54-06D1-7CD2-4B94-BCD0AD7009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C222CE-7364-2500-F6FE-8489D1833E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50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E94FBE1-ABB9-FA20-355B-5CBAEEB01D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" b="125"/>
          <a:stretch/>
        </p:blipFill>
        <p:spPr>
          <a:xfrm>
            <a:off x="0" y="0"/>
            <a:ext cx="12236824" cy="6865951"/>
          </a:xfrm>
          <a:prstGeom prst="rect">
            <a:avLst/>
          </a:prstGeom>
        </p:spPr>
      </p:pic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43EDC4C9-3863-4C0D-91D4-85391318B252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3" name="Picture 2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617C3370-8F87-A801-DD21-5F33A6EAEC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BC4CDF0B-919B-6FA9-A990-237EA63D25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B4EACE-76A9-39BE-FAA5-BD7E82E973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69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8776413-BBE7-3C55-7F0D-1CE535962C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" b="350"/>
          <a:stretch/>
        </p:blipFill>
        <p:spPr>
          <a:xfrm>
            <a:off x="-1" y="0"/>
            <a:ext cx="12292149" cy="6865952"/>
          </a:xfrm>
          <a:prstGeom prst="rect">
            <a:avLst/>
          </a:prstGeom>
        </p:spPr>
      </p:pic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6B17A115-EC5E-4925-AAE6-F1D06A5F98C6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2" name="Picture 1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B998193A-F625-DAAC-03B6-30283D4AD8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4EF77CC2-640B-C705-D35C-02FD238DC9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3AEB58-ACE8-D69C-B38E-D333C422E2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186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21FD3EC-9247-89F5-2EC2-7E27198F0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r="45"/>
          <a:stretch/>
        </p:blipFill>
        <p:spPr>
          <a:xfrm>
            <a:off x="-19594" y="1708"/>
            <a:ext cx="12211593" cy="6875274"/>
          </a:xfrm>
          <a:prstGeom prst="rect">
            <a:avLst/>
          </a:prstGeom>
        </p:spPr>
      </p:pic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92BE8DEA-86F6-4095-A615-85838ECED055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2" name="Picture 1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107A9F0D-4264-7D63-8348-86F7760D2F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700058CA-F44C-4A8B-FD0A-8B24B37E73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376FAB-C7A4-03B2-4075-2304C8D5C5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56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8B16FC-1201-9FEC-4990-A4CC0F1797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" b="27"/>
          <a:stretch/>
        </p:blipFill>
        <p:spPr>
          <a:xfrm>
            <a:off x="-6581" y="-1"/>
            <a:ext cx="12212758" cy="6865953"/>
          </a:xfrm>
          <a:prstGeom prst="rect">
            <a:avLst/>
          </a:prstGeom>
        </p:spPr>
      </p:pic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92FFB5F2-CFC6-4469-BB2B-8DFE310B1E7F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6" name="Picture 5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C9BD74E6-966E-BE9B-8B46-B95FE9F8AB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28B03895-D1EF-BE4F-6183-B9368383342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E1FFC4-031E-7D67-24CF-6C793DC42D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12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 Large Placehol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7D11DE8-2273-6B65-DDC3-ED4868A3F9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" b="27"/>
          <a:stretch/>
        </p:blipFill>
        <p:spPr>
          <a:xfrm>
            <a:off x="-20723" y="0"/>
            <a:ext cx="12212723" cy="6865951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D44A09F-00DC-4E86-938B-597D425EC5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0" y="908064"/>
            <a:ext cx="6110177" cy="5876925"/>
          </a:xfrm>
          <a:custGeom>
            <a:avLst/>
            <a:gdLst>
              <a:gd name="connsiteX0" fmla="*/ 979507 w 6096000"/>
              <a:gd name="connsiteY0" fmla="*/ 0 h 5876925"/>
              <a:gd name="connsiteX1" fmla="*/ 5116493 w 6096000"/>
              <a:gd name="connsiteY1" fmla="*/ 0 h 5876925"/>
              <a:gd name="connsiteX2" fmla="*/ 6096000 w 6096000"/>
              <a:gd name="connsiteY2" fmla="*/ 979507 h 5876925"/>
              <a:gd name="connsiteX3" fmla="*/ 6096000 w 6096000"/>
              <a:gd name="connsiteY3" fmla="*/ 5876925 h 5876925"/>
              <a:gd name="connsiteX4" fmla="*/ 609600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5876925 h 5876925"/>
              <a:gd name="connsiteX7" fmla="*/ 0 w 6096000"/>
              <a:gd name="connsiteY7" fmla="*/ 979507 h 5876925"/>
              <a:gd name="connsiteX8" fmla="*/ 979507 w 6096000"/>
              <a:gd name="connsiteY8" fmla="*/ 0 h 5876925"/>
              <a:gd name="connsiteX0" fmla="*/ 979507 w 6096000"/>
              <a:gd name="connsiteY0" fmla="*/ 0 h 5876925"/>
              <a:gd name="connsiteX1" fmla="*/ 6096000 w 6096000"/>
              <a:gd name="connsiteY1" fmla="*/ 979507 h 5876925"/>
              <a:gd name="connsiteX2" fmla="*/ 6096000 w 6096000"/>
              <a:gd name="connsiteY2" fmla="*/ 5876925 h 5876925"/>
              <a:gd name="connsiteX3" fmla="*/ 6096000 w 6096000"/>
              <a:gd name="connsiteY3" fmla="*/ 5876925 h 5876925"/>
              <a:gd name="connsiteX4" fmla="*/ 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979507 h 5876925"/>
              <a:gd name="connsiteX7" fmla="*/ 979507 w 6096000"/>
              <a:gd name="connsiteY7" fmla="*/ 0 h 5876925"/>
              <a:gd name="connsiteX0" fmla="*/ 979507 w 6110177"/>
              <a:gd name="connsiteY0" fmla="*/ 0 h 5876925"/>
              <a:gd name="connsiteX1" fmla="*/ 6110177 w 6110177"/>
              <a:gd name="connsiteY1" fmla="*/ 8400 h 5876925"/>
              <a:gd name="connsiteX2" fmla="*/ 6096000 w 6110177"/>
              <a:gd name="connsiteY2" fmla="*/ 5876925 h 5876925"/>
              <a:gd name="connsiteX3" fmla="*/ 6096000 w 6110177"/>
              <a:gd name="connsiteY3" fmla="*/ 5876925 h 5876925"/>
              <a:gd name="connsiteX4" fmla="*/ 0 w 6110177"/>
              <a:gd name="connsiteY4" fmla="*/ 5876925 h 5876925"/>
              <a:gd name="connsiteX5" fmla="*/ 0 w 6110177"/>
              <a:gd name="connsiteY5" fmla="*/ 5876925 h 5876925"/>
              <a:gd name="connsiteX6" fmla="*/ 0 w 6110177"/>
              <a:gd name="connsiteY6" fmla="*/ 979507 h 5876925"/>
              <a:gd name="connsiteX7" fmla="*/ 979507 w 6110177"/>
              <a:gd name="connsiteY7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0177" h="5876925">
                <a:moveTo>
                  <a:pt x="979507" y="0"/>
                </a:moveTo>
                <a:lnTo>
                  <a:pt x="6110177" y="8400"/>
                </a:lnTo>
                <a:cubicBezTo>
                  <a:pt x="6105451" y="1964575"/>
                  <a:pt x="6100726" y="3920750"/>
                  <a:pt x="6096000" y="5876925"/>
                </a:cubicBezTo>
                <a:lnTo>
                  <a:pt x="6096000" y="5876925"/>
                </a:lnTo>
                <a:lnTo>
                  <a:pt x="0" y="5876925"/>
                </a:lnTo>
                <a:lnTo>
                  <a:pt x="0" y="5876925"/>
                </a:lnTo>
                <a:lnTo>
                  <a:pt x="0" y="979507"/>
                </a:lnTo>
                <a:cubicBezTo>
                  <a:pt x="0" y="438540"/>
                  <a:pt x="438540" y="0"/>
                  <a:pt x="979507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0BE0553-E197-4288-B30F-1451CC657C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4927" y="3352800"/>
            <a:ext cx="5360670" cy="3684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 headline</a:t>
            </a:r>
            <a:endParaRPr lang="en-DK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4EB121-471C-4EE2-A827-BBC0FAA69E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4927" y="2386251"/>
            <a:ext cx="5360670" cy="966549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chemeClr val="tx2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41AA3531-8B9A-48FA-BF4C-4B90C907393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F51785-B66B-D3E7-C7E2-776B671D58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15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 Large Placehol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4138F53-9B17-02AC-B8DC-687A1ADB3F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" b="104"/>
          <a:stretch/>
        </p:blipFill>
        <p:spPr>
          <a:xfrm>
            <a:off x="-1" y="1"/>
            <a:ext cx="12206177" cy="6851632"/>
          </a:xfrm>
          <a:prstGeom prst="rect">
            <a:avLst/>
          </a:prstGeom>
        </p:spPr>
      </p:pic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41AA3531-8B9A-48FA-BF4C-4B90C907393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D44A09F-00DC-4E86-938B-597D425EC5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0" y="908064"/>
            <a:ext cx="6110177" cy="5949936"/>
          </a:xfrm>
          <a:custGeom>
            <a:avLst/>
            <a:gdLst>
              <a:gd name="connsiteX0" fmla="*/ 979507 w 6096000"/>
              <a:gd name="connsiteY0" fmla="*/ 0 h 5876925"/>
              <a:gd name="connsiteX1" fmla="*/ 5116493 w 6096000"/>
              <a:gd name="connsiteY1" fmla="*/ 0 h 5876925"/>
              <a:gd name="connsiteX2" fmla="*/ 6096000 w 6096000"/>
              <a:gd name="connsiteY2" fmla="*/ 979507 h 5876925"/>
              <a:gd name="connsiteX3" fmla="*/ 6096000 w 6096000"/>
              <a:gd name="connsiteY3" fmla="*/ 5876925 h 5876925"/>
              <a:gd name="connsiteX4" fmla="*/ 609600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5876925 h 5876925"/>
              <a:gd name="connsiteX7" fmla="*/ 0 w 6096000"/>
              <a:gd name="connsiteY7" fmla="*/ 979507 h 5876925"/>
              <a:gd name="connsiteX8" fmla="*/ 979507 w 6096000"/>
              <a:gd name="connsiteY8" fmla="*/ 0 h 5876925"/>
              <a:gd name="connsiteX0" fmla="*/ 979507 w 6096000"/>
              <a:gd name="connsiteY0" fmla="*/ 0 h 5876925"/>
              <a:gd name="connsiteX1" fmla="*/ 6096000 w 6096000"/>
              <a:gd name="connsiteY1" fmla="*/ 979507 h 5876925"/>
              <a:gd name="connsiteX2" fmla="*/ 6096000 w 6096000"/>
              <a:gd name="connsiteY2" fmla="*/ 5876925 h 5876925"/>
              <a:gd name="connsiteX3" fmla="*/ 6096000 w 6096000"/>
              <a:gd name="connsiteY3" fmla="*/ 5876925 h 5876925"/>
              <a:gd name="connsiteX4" fmla="*/ 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979507 h 5876925"/>
              <a:gd name="connsiteX7" fmla="*/ 979507 w 6096000"/>
              <a:gd name="connsiteY7" fmla="*/ 0 h 5876925"/>
              <a:gd name="connsiteX0" fmla="*/ 979507 w 6110177"/>
              <a:gd name="connsiteY0" fmla="*/ 0 h 5876925"/>
              <a:gd name="connsiteX1" fmla="*/ 6110177 w 6110177"/>
              <a:gd name="connsiteY1" fmla="*/ 8400 h 5876925"/>
              <a:gd name="connsiteX2" fmla="*/ 6096000 w 6110177"/>
              <a:gd name="connsiteY2" fmla="*/ 5876925 h 5876925"/>
              <a:gd name="connsiteX3" fmla="*/ 6096000 w 6110177"/>
              <a:gd name="connsiteY3" fmla="*/ 5876925 h 5876925"/>
              <a:gd name="connsiteX4" fmla="*/ 0 w 6110177"/>
              <a:gd name="connsiteY4" fmla="*/ 5876925 h 5876925"/>
              <a:gd name="connsiteX5" fmla="*/ 0 w 6110177"/>
              <a:gd name="connsiteY5" fmla="*/ 5876925 h 5876925"/>
              <a:gd name="connsiteX6" fmla="*/ 0 w 6110177"/>
              <a:gd name="connsiteY6" fmla="*/ 979507 h 5876925"/>
              <a:gd name="connsiteX7" fmla="*/ 979507 w 6110177"/>
              <a:gd name="connsiteY7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0177" h="5876925">
                <a:moveTo>
                  <a:pt x="979507" y="0"/>
                </a:moveTo>
                <a:lnTo>
                  <a:pt x="6110177" y="8400"/>
                </a:lnTo>
                <a:cubicBezTo>
                  <a:pt x="6105451" y="1964575"/>
                  <a:pt x="6100726" y="3920750"/>
                  <a:pt x="6096000" y="5876925"/>
                </a:cubicBezTo>
                <a:lnTo>
                  <a:pt x="6096000" y="5876925"/>
                </a:lnTo>
                <a:lnTo>
                  <a:pt x="0" y="5876925"/>
                </a:lnTo>
                <a:lnTo>
                  <a:pt x="0" y="5876925"/>
                </a:lnTo>
                <a:lnTo>
                  <a:pt x="0" y="979507"/>
                </a:lnTo>
                <a:cubicBezTo>
                  <a:pt x="0" y="438540"/>
                  <a:pt x="438540" y="0"/>
                  <a:pt x="979507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0BE0553-E197-4288-B30F-1451CC657C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4927" y="3352800"/>
            <a:ext cx="5360670" cy="3684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 headline</a:t>
            </a:r>
            <a:endParaRPr lang="en-DK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4EB121-471C-4EE2-A827-BBC0FAA69E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4927" y="2386251"/>
            <a:ext cx="5360670" cy="966549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3912E2A-3B02-0482-37FA-993FC2A267D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0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4BAE88-8D4C-8B8A-6E71-2DCFF94C55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" r="58"/>
          <a:stretch/>
        </p:blipFill>
        <p:spPr>
          <a:xfrm>
            <a:off x="0" y="0"/>
            <a:ext cx="12192000" cy="686595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6A2AB264-0DDD-4213-AF4A-DEF5673070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2564" y="5307482"/>
            <a:ext cx="7656853" cy="71398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K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494D6453-18A4-43B8-826C-0775693ECF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549" y="4234070"/>
            <a:ext cx="7656853" cy="888239"/>
          </a:xfrm>
        </p:spPr>
        <p:txBody>
          <a:bodyPr anchor="b"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TITLE</a:t>
            </a:r>
            <a:endParaRPr lang="en-DK" dirty="0"/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AB6F159B-DA78-4C80-9405-B73BD9FAD0E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A64632-625C-CB89-3418-E41306FB4D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D30CA04-B88D-426B-1120-2FBD1044C6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14" y="6374125"/>
            <a:ext cx="3048000" cy="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5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eaker Large Placehol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4138F53-9B17-02AC-B8DC-687A1ADB3F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" b="104"/>
          <a:stretch/>
        </p:blipFill>
        <p:spPr>
          <a:xfrm>
            <a:off x="-1" y="1"/>
            <a:ext cx="12206177" cy="6851632"/>
          </a:xfrm>
          <a:prstGeom prst="rect">
            <a:avLst/>
          </a:prstGeom>
        </p:spPr>
      </p:pic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41AA3531-8B9A-48FA-BF4C-4B90C907393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D44A09F-00DC-4E86-938B-597D425EC5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0" y="908064"/>
            <a:ext cx="6110177" cy="5949936"/>
          </a:xfrm>
          <a:custGeom>
            <a:avLst/>
            <a:gdLst>
              <a:gd name="connsiteX0" fmla="*/ 979507 w 6096000"/>
              <a:gd name="connsiteY0" fmla="*/ 0 h 5876925"/>
              <a:gd name="connsiteX1" fmla="*/ 5116493 w 6096000"/>
              <a:gd name="connsiteY1" fmla="*/ 0 h 5876925"/>
              <a:gd name="connsiteX2" fmla="*/ 6096000 w 6096000"/>
              <a:gd name="connsiteY2" fmla="*/ 979507 h 5876925"/>
              <a:gd name="connsiteX3" fmla="*/ 6096000 w 6096000"/>
              <a:gd name="connsiteY3" fmla="*/ 5876925 h 5876925"/>
              <a:gd name="connsiteX4" fmla="*/ 609600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5876925 h 5876925"/>
              <a:gd name="connsiteX7" fmla="*/ 0 w 6096000"/>
              <a:gd name="connsiteY7" fmla="*/ 979507 h 5876925"/>
              <a:gd name="connsiteX8" fmla="*/ 979507 w 6096000"/>
              <a:gd name="connsiteY8" fmla="*/ 0 h 5876925"/>
              <a:gd name="connsiteX0" fmla="*/ 979507 w 6096000"/>
              <a:gd name="connsiteY0" fmla="*/ 0 h 5876925"/>
              <a:gd name="connsiteX1" fmla="*/ 6096000 w 6096000"/>
              <a:gd name="connsiteY1" fmla="*/ 979507 h 5876925"/>
              <a:gd name="connsiteX2" fmla="*/ 6096000 w 6096000"/>
              <a:gd name="connsiteY2" fmla="*/ 5876925 h 5876925"/>
              <a:gd name="connsiteX3" fmla="*/ 6096000 w 6096000"/>
              <a:gd name="connsiteY3" fmla="*/ 5876925 h 5876925"/>
              <a:gd name="connsiteX4" fmla="*/ 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979507 h 5876925"/>
              <a:gd name="connsiteX7" fmla="*/ 979507 w 6096000"/>
              <a:gd name="connsiteY7" fmla="*/ 0 h 5876925"/>
              <a:gd name="connsiteX0" fmla="*/ 979507 w 6110177"/>
              <a:gd name="connsiteY0" fmla="*/ 0 h 5876925"/>
              <a:gd name="connsiteX1" fmla="*/ 6110177 w 6110177"/>
              <a:gd name="connsiteY1" fmla="*/ 8400 h 5876925"/>
              <a:gd name="connsiteX2" fmla="*/ 6096000 w 6110177"/>
              <a:gd name="connsiteY2" fmla="*/ 5876925 h 5876925"/>
              <a:gd name="connsiteX3" fmla="*/ 6096000 w 6110177"/>
              <a:gd name="connsiteY3" fmla="*/ 5876925 h 5876925"/>
              <a:gd name="connsiteX4" fmla="*/ 0 w 6110177"/>
              <a:gd name="connsiteY4" fmla="*/ 5876925 h 5876925"/>
              <a:gd name="connsiteX5" fmla="*/ 0 w 6110177"/>
              <a:gd name="connsiteY5" fmla="*/ 5876925 h 5876925"/>
              <a:gd name="connsiteX6" fmla="*/ 0 w 6110177"/>
              <a:gd name="connsiteY6" fmla="*/ 979507 h 5876925"/>
              <a:gd name="connsiteX7" fmla="*/ 979507 w 6110177"/>
              <a:gd name="connsiteY7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0177" h="5876925">
                <a:moveTo>
                  <a:pt x="979507" y="0"/>
                </a:moveTo>
                <a:lnTo>
                  <a:pt x="6110177" y="8400"/>
                </a:lnTo>
                <a:cubicBezTo>
                  <a:pt x="6105451" y="1964575"/>
                  <a:pt x="6100726" y="3920750"/>
                  <a:pt x="6096000" y="5876925"/>
                </a:cubicBezTo>
                <a:lnTo>
                  <a:pt x="6096000" y="5876925"/>
                </a:lnTo>
                <a:lnTo>
                  <a:pt x="0" y="5876925"/>
                </a:lnTo>
                <a:lnTo>
                  <a:pt x="0" y="5876925"/>
                </a:lnTo>
                <a:lnTo>
                  <a:pt x="0" y="979507"/>
                </a:lnTo>
                <a:cubicBezTo>
                  <a:pt x="0" y="438540"/>
                  <a:pt x="438540" y="0"/>
                  <a:pt x="979507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0BE0553-E197-4288-B30F-1451CC657C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4927" y="3352800"/>
            <a:ext cx="5360670" cy="3684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 headline</a:t>
            </a:r>
            <a:endParaRPr lang="en-DK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4EB121-471C-4EE2-A827-BBC0FAA69E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4927" y="2386251"/>
            <a:ext cx="5360670" cy="966549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3912E2A-3B02-0482-37FA-993FC2A267D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069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Ipad Placeho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957898A-9EF0-8D9C-4E6F-5B1A0013D5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/>
        </p:blipFill>
        <p:spPr>
          <a:xfrm>
            <a:off x="-1" y="0"/>
            <a:ext cx="12190671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227012B-92E0-9227-F0C2-21AA505C7A06}"/>
              </a:ext>
            </a:extLst>
          </p:cNvPr>
          <p:cNvSpPr/>
          <p:nvPr userDrawn="1"/>
        </p:nvSpPr>
        <p:spPr>
          <a:xfrm>
            <a:off x="4829696" y="1219549"/>
            <a:ext cx="6201294" cy="4449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BC00F2C-AEB6-4598-84A8-23D79B2BF1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29696" y="1236252"/>
            <a:ext cx="6201294" cy="430599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240AE1D0-FAF9-4C20-A886-202F5EBA8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788491"/>
            <a:ext cx="3124200" cy="966549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69C391EB-B116-46AE-A3B5-B362F3FB1DA4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C1B2806-E722-4CDF-8444-83E50EEAEF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1517" y="1024371"/>
            <a:ext cx="6597651" cy="4736869"/>
          </a:xfrm>
          <a:prstGeom prst="roundRect">
            <a:avLst>
              <a:gd name="adj" fmla="val 6747"/>
            </a:avLst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3CAAA9-3098-CADD-2B83-1015485670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89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 Ipad Placeho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957898A-9EF0-8D9C-4E6F-5B1A0013D5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/>
        </p:blipFill>
        <p:spPr>
          <a:xfrm>
            <a:off x="-1" y="0"/>
            <a:ext cx="12190671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227012B-92E0-9227-F0C2-21AA505C7A06}"/>
              </a:ext>
            </a:extLst>
          </p:cNvPr>
          <p:cNvSpPr/>
          <p:nvPr userDrawn="1"/>
        </p:nvSpPr>
        <p:spPr>
          <a:xfrm>
            <a:off x="4829696" y="1219549"/>
            <a:ext cx="6201294" cy="4449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BC00F2C-AEB6-4598-84A8-23D79B2BF1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29696" y="1236252"/>
            <a:ext cx="6201294" cy="430599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240AE1D0-FAF9-4C20-A886-202F5EBA8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788491"/>
            <a:ext cx="3124200" cy="966549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69C391EB-B116-46AE-A3B5-B362F3FB1DA4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C1B2806-E722-4CDF-8444-83E50EEAEF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1517" y="1024371"/>
            <a:ext cx="6597651" cy="4736869"/>
          </a:xfrm>
          <a:prstGeom prst="roundRect">
            <a:avLst>
              <a:gd name="adj" fmla="val 6747"/>
            </a:avLst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3CAAA9-3098-CADD-2B83-1015485670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60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phone Placeho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E06D93-3430-7394-8682-A714559755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4BFE87E-0B5B-A963-7113-EE93A4818243}"/>
              </a:ext>
            </a:extLst>
          </p:cNvPr>
          <p:cNvSpPr/>
          <p:nvPr userDrawn="1"/>
        </p:nvSpPr>
        <p:spPr>
          <a:xfrm rot="16200000">
            <a:off x="2997512" y="2047818"/>
            <a:ext cx="6053999" cy="28255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E8BA05A4-F97C-D367-B970-935B735669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6291" y="400761"/>
            <a:ext cx="2985910" cy="6103200"/>
          </a:xfrm>
          <a:prstGeom prst="rect">
            <a:avLst/>
          </a:prstGeom>
        </p:spPr>
      </p:pic>
      <p:sp>
        <p:nvSpPr>
          <p:cNvPr id="16" name="Title 6">
            <a:extLst>
              <a:ext uri="{FF2B5EF4-FFF2-40B4-BE49-F238E27FC236}">
                <a16:creationId xmlns:a16="http://schemas.microsoft.com/office/drawing/2014/main" id="{240AE1D0-FAF9-4C20-A886-202F5EBA8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219549"/>
            <a:ext cx="3124200" cy="966549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69C391EB-B116-46AE-A3B5-B362F3FB1DA4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1E92668-8672-9949-2A08-BEC0721EFA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45161" y="538162"/>
            <a:ext cx="2688171" cy="5824135"/>
          </a:xfrm>
          <a:custGeom>
            <a:avLst/>
            <a:gdLst>
              <a:gd name="connsiteX0" fmla="*/ 0 w 2905125"/>
              <a:gd name="connsiteY0" fmla="*/ 484197 h 6088063"/>
              <a:gd name="connsiteX1" fmla="*/ 484197 w 2905125"/>
              <a:gd name="connsiteY1" fmla="*/ 0 h 6088063"/>
              <a:gd name="connsiteX2" fmla="*/ 2420928 w 2905125"/>
              <a:gd name="connsiteY2" fmla="*/ 0 h 6088063"/>
              <a:gd name="connsiteX3" fmla="*/ 2905125 w 2905125"/>
              <a:gd name="connsiteY3" fmla="*/ 484197 h 6088063"/>
              <a:gd name="connsiteX4" fmla="*/ 2905125 w 2905125"/>
              <a:gd name="connsiteY4" fmla="*/ 5603866 h 6088063"/>
              <a:gd name="connsiteX5" fmla="*/ 2420928 w 2905125"/>
              <a:gd name="connsiteY5" fmla="*/ 6088063 h 6088063"/>
              <a:gd name="connsiteX6" fmla="*/ 484197 w 2905125"/>
              <a:gd name="connsiteY6" fmla="*/ 6088063 h 6088063"/>
              <a:gd name="connsiteX7" fmla="*/ 0 w 2905125"/>
              <a:gd name="connsiteY7" fmla="*/ 5603866 h 6088063"/>
              <a:gd name="connsiteX8" fmla="*/ 0 w 2905125"/>
              <a:gd name="connsiteY8" fmla="*/ 484197 h 6088063"/>
              <a:gd name="connsiteX0" fmla="*/ 0 w 2905125"/>
              <a:gd name="connsiteY0" fmla="*/ 484197 h 6088063"/>
              <a:gd name="connsiteX1" fmla="*/ 501650 w 2905125"/>
              <a:gd name="connsiteY1" fmla="*/ 152400 h 6088063"/>
              <a:gd name="connsiteX2" fmla="*/ 2420928 w 2905125"/>
              <a:gd name="connsiteY2" fmla="*/ 0 h 6088063"/>
              <a:gd name="connsiteX3" fmla="*/ 2905125 w 2905125"/>
              <a:gd name="connsiteY3" fmla="*/ 484197 h 6088063"/>
              <a:gd name="connsiteX4" fmla="*/ 2905125 w 2905125"/>
              <a:gd name="connsiteY4" fmla="*/ 5603866 h 6088063"/>
              <a:gd name="connsiteX5" fmla="*/ 2420928 w 2905125"/>
              <a:gd name="connsiteY5" fmla="*/ 6088063 h 6088063"/>
              <a:gd name="connsiteX6" fmla="*/ 484197 w 2905125"/>
              <a:gd name="connsiteY6" fmla="*/ 6088063 h 6088063"/>
              <a:gd name="connsiteX7" fmla="*/ 0 w 2905125"/>
              <a:gd name="connsiteY7" fmla="*/ 5603866 h 6088063"/>
              <a:gd name="connsiteX8" fmla="*/ 0 w 2905125"/>
              <a:gd name="connsiteY8" fmla="*/ 484197 h 6088063"/>
              <a:gd name="connsiteX0" fmla="*/ 153987 w 2905125"/>
              <a:gd name="connsiteY0" fmla="*/ 681038 h 6088063"/>
              <a:gd name="connsiteX1" fmla="*/ 501650 w 2905125"/>
              <a:gd name="connsiteY1" fmla="*/ 152400 h 6088063"/>
              <a:gd name="connsiteX2" fmla="*/ 2420928 w 2905125"/>
              <a:gd name="connsiteY2" fmla="*/ 0 h 6088063"/>
              <a:gd name="connsiteX3" fmla="*/ 2905125 w 2905125"/>
              <a:gd name="connsiteY3" fmla="*/ 484197 h 6088063"/>
              <a:gd name="connsiteX4" fmla="*/ 2905125 w 2905125"/>
              <a:gd name="connsiteY4" fmla="*/ 5603866 h 6088063"/>
              <a:gd name="connsiteX5" fmla="*/ 2420928 w 2905125"/>
              <a:gd name="connsiteY5" fmla="*/ 6088063 h 6088063"/>
              <a:gd name="connsiteX6" fmla="*/ 484197 w 2905125"/>
              <a:gd name="connsiteY6" fmla="*/ 6088063 h 6088063"/>
              <a:gd name="connsiteX7" fmla="*/ 0 w 2905125"/>
              <a:gd name="connsiteY7" fmla="*/ 5603866 h 6088063"/>
              <a:gd name="connsiteX8" fmla="*/ 153987 w 2905125"/>
              <a:gd name="connsiteY8" fmla="*/ 681038 h 6088063"/>
              <a:gd name="connsiteX0" fmla="*/ 153987 w 2905125"/>
              <a:gd name="connsiteY0" fmla="*/ 538163 h 5945188"/>
              <a:gd name="connsiteX1" fmla="*/ 501650 w 2905125"/>
              <a:gd name="connsiteY1" fmla="*/ 9525 h 5945188"/>
              <a:gd name="connsiteX2" fmla="*/ 2406650 w 2905125"/>
              <a:gd name="connsiteY2" fmla="*/ 0 h 5945188"/>
              <a:gd name="connsiteX3" fmla="*/ 2905125 w 2905125"/>
              <a:gd name="connsiteY3" fmla="*/ 341322 h 5945188"/>
              <a:gd name="connsiteX4" fmla="*/ 2905125 w 2905125"/>
              <a:gd name="connsiteY4" fmla="*/ 5460991 h 5945188"/>
              <a:gd name="connsiteX5" fmla="*/ 2420928 w 2905125"/>
              <a:gd name="connsiteY5" fmla="*/ 5945188 h 5945188"/>
              <a:gd name="connsiteX6" fmla="*/ 484197 w 2905125"/>
              <a:gd name="connsiteY6" fmla="*/ 5945188 h 5945188"/>
              <a:gd name="connsiteX7" fmla="*/ 0 w 2905125"/>
              <a:gd name="connsiteY7" fmla="*/ 5460991 h 5945188"/>
              <a:gd name="connsiteX8" fmla="*/ 153987 w 2905125"/>
              <a:gd name="connsiteY8" fmla="*/ 538163 h 5945188"/>
              <a:gd name="connsiteX0" fmla="*/ 153987 w 2905125"/>
              <a:gd name="connsiteY0" fmla="*/ 538163 h 5945188"/>
              <a:gd name="connsiteX1" fmla="*/ 501650 w 2905125"/>
              <a:gd name="connsiteY1" fmla="*/ 9525 h 5945188"/>
              <a:gd name="connsiteX2" fmla="*/ 2406650 w 2905125"/>
              <a:gd name="connsiteY2" fmla="*/ 0 h 5945188"/>
              <a:gd name="connsiteX3" fmla="*/ 2840037 w 2905125"/>
              <a:gd name="connsiteY3" fmla="*/ 385762 h 5945188"/>
              <a:gd name="connsiteX4" fmla="*/ 2905125 w 2905125"/>
              <a:gd name="connsiteY4" fmla="*/ 5460991 h 5945188"/>
              <a:gd name="connsiteX5" fmla="*/ 2420928 w 2905125"/>
              <a:gd name="connsiteY5" fmla="*/ 5945188 h 5945188"/>
              <a:gd name="connsiteX6" fmla="*/ 484197 w 2905125"/>
              <a:gd name="connsiteY6" fmla="*/ 5945188 h 5945188"/>
              <a:gd name="connsiteX7" fmla="*/ 0 w 2905125"/>
              <a:gd name="connsiteY7" fmla="*/ 5460991 h 5945188"/>
              <a:gd name="connsiteX8" fmla="*/ 153987 w 2905125"/>
              <a:gd name="connsiteY8" fmla="*/ 538163 h 5945188"/>
              <a:gd name="connsiteX0" fmla="*/ 153987 w 2840037"/>
              <a:gd name="connsiteY0" fmla="*/ 538163 h 5945188"/>
              <a:gd name="connsiteX1" fmla="*/ 501650 w 2840037"/>
              <a:gd name="connsiteY1" fmla="*/ 9525 h 5945188"/>
              <a:gd name="connsiteX2" fmla="*/ 2406650 w 2840037"/>
              <a:gd name="connsiteY2" fmla="*/ 0 h 5945188"/>
              <a:gd name="connsiteX3" fmla="*/ 2840037 w 2840037"/>
              <a:gd name="connsiteY3" fmla="*/ 385762 h 5945188"/>
              <a:gd name="connsiteX4" fmla="*/ 2840037 w 2840037"/>
              <a:gd name="connsiteY4" fmla="*/ 5400674 h 5945188"/>
              <a:gd name="connsiteX5" fmla="*/ 2420928 w 2840037"/>
              <a:gd name="connsiteY5" fmla="*/ 5945188 h 5945188"/>
              <a:gd name="connsiteX6" fmla="*/ 484197 w 2840037"/>
              <a:gd name="connsiteY6" fmla="*/ 5945188 h 5945188"/>
              <a:gd name="connsiteX7" fmla="*/ 0 w 2840037"/>
              <a:gd name="connsiteY7" fmla="*/ 5460991 h 5945188"/>
              <a:gd name="connsiteX8" fmla="*/ 153987 w 2840037"/>
              <a:gd name="connsiteY8" fmla="*/ 538163 h 5945188"/>
              <a:gd name="connsiteX0" fmla="*/ 153987 w 2840037"/>
              <a:gd name="connsiteY0" fmla="*/ 538163 h 5945188"/>
              <a:gd name="connsiteX1" fmla="*/ 501650 w 2840037"/>
              <a:gd name="connsiteY1" fmla="*/ 9525 h 5945188"/>
              <a:gd name="connsiteX2" fmla="*/ 2406650 w 2840037"/>
              <a:gd name="connsiteY2" fmla="*/ 0 h 5945188"/>
              <a:gd name="connsiteX3" fmla="*/ 2840037 w 2840037"/>
              <a:gd name="connsiteY3" fmla="*/ 385762 h 5945188"/>
              <a:gd name="connsiteX4" fmla="*/ 2840037 w 2840037"/>
              <a:gd name="connsiteY4" fmla="*/ 5400674 h 5945188"/>
              <a:gd name="connsiteX5" fmla="*/ 2420937 w 2840037"/>
              <a:gd name="connsiteY5" fmla="*/ 5824537 h 5945188"/>
              <a:gd name="connsiteX6" fmla="*/ 484197 w 2840037"/>
              <a:gd name="connsiteY6" fmla="*/ 5945188 h 5945188"/>
              <a:gd name="connsiteX7" fmla="*/ 0 w 2840037"/>
              <a:gd name="connsiteY7" fmla="*/ 5460991 h 5945188"/>
              <a:gd name="connsiteX8" fmla="*/ 153987 w 2840037"/>
              <a:gd name="connsiteY8" fmla="*/ 538163 h 5945188"/>
              <a:gd name="connsiteX0" fmla="*/ 153987 w 2840037"/>
              <a:gd name="connsiteY0" fmla="*/ 538163 h 5824537"/>
              <a:gd name="connsiteX1" fmla="*/ 501650 w 2840037"/>
              <a:gd name="connsiteY1" fmla="*/ 9525 h 5824537"/>
              <a:gd name="connsiteX2" fmla="*/ 2406650 w 2840037"/>
              <a:gd name="connsiteY2" fmla="*/ 0 h 5824537"/>
              <a:gd name="connsiteX3" fmla="*/ 2840037 w 2840037"/>
              <a:gd name="connsiteY3" fmla="*/ 385762 h 5824537"/>
              <a:gd name="connsiteX4" fmla="*/ 2840037 w 2840037"/>
              <a:gd name="connsiteY4" fmla="*/ 5400674 h 5824537"/>
              <a:gd name="connsiteX5" fmla="*/ 2420937 w 2840037"/>
              <a:gd name="connsiteY5" fmla="*/ 5824537 h 5824537"/>
              <a:gd name="connsiteX6" fmla="*/ 482600 w 2840037"/>
              <a:gd name="connsiteY6" fmla="*/ 5805487 h 5824537"/>
              <a:gd name="connsiteX7" fmla="*/ 0 w 2840037"/>
              <a:gd name="connsiteY7" fmla="*/ 5460991 h 5824537"/>
              <a:gd name="connsiteX8" fmla="*/ 153987 w 2840037"/>
              <a:gd name="connsiteY8" fmla="*/ 538163 h 5824537"/>
              <a:gd name="connsiteX0" fmla="*/ 0 w 2686050"/>
              <a:gd name="connsiteY0" fmla="*/ 538163 h 5824537"/>
              <a:gd name="connsiteX1" fmla="*/ 347663 w 2686050"/>
              <a:gd name="connsiteY1" fmla="*/ 9525 h 5824537"/>
              <a:gd name="connsiteX2" fmla="*/ 2252663 w 2686050"/>
              <a:gd name="connsiteY2" fmla="*/ 0 h 5824537"/>
              <a:gd name="connsiteX3" fmla="*/ 2686050 w 2686050"/>
              <a:gd name="connsiteY3" fmla="*/ 385762 h 5824537"/>
              <a:gd name="connsiteX4" fmla="*/ 2686050 w 2686050"/>
              <a:gd name="connsiteY4" fmla="*/ 5400674 h 5824537"/>
              <a:gd name="connsiteX5" fmla="*/ 2266950 w 2686050"/>
              <a:gd name="connsiteY5" fmla="*/ 5824537 h 5824537"/>
              <a:gd name="connsiteX6" fmla="*/ 328613 w 2686050"/>
              <a:gd name="connsiteY6" fmla="*/ 5805487 h 5824537"/>
              <a:gd name="connsiteX7" fmla="*/ 0 w 2686050"/>
              <a:gd name="connsiteY7" fmla="*/ 5424488 h 5824537"/>
              <a:gd name="connsiteX8" fmla="*/ 0 w 2686050"/>
              <a:gd name="connsiteY8" fmla="*/ 538163 h 5824537"/>
              <a:gd name="connsiteX0" fmla="*/ 0 w 2686050"/>
              <a:gd name="connsiteY0" fmla="*/ 538163 h 5824537"/>
              <a:gd name="connsiteX1" fmla="*/ 347663 w 2686050"/>
              <a:gd name="connsiteY1" fmla="*/ 9525 h 5824537"/>
              <a:gd name="connsiteX2" fmla="*/ 2252663 w 2686050"/>
              <a:gd name="connsiteY2" fmla="*/ 0 h 5824537"/>
              <a:gd name="connsiteX3" fmla="*/ 2686050 w 2686050"/>
              <a:gd name="connsiteY3" fmla="*/ 385762 h 5824537"/>
              <a:gd name="connsiteX4" fmla="*/ 2686050 w 2686050"/>
              <a:gd name="connsiteY4" fmla="*/ 5400674 h 5824537"/>
              <a:gd name="connsiteX5" fmla="*/ 2266950 w 2686050"/>
              <a:gd name="connsiteY5" fmla="*/ 5824537 h 5824537"/>
              <a:gd name="connsiteX6" fmla="*/ 328613 w 2686050"/>
              <a:gd name="connsiteY6" fmla="*/ 5805487 h 5824537"/>
              <a:gd name="connsiteX7" fmla="*/ 0 w 2686050"/>
              <a:gd name="connsiteY7" fmla="*/ 5424488 h 5824537"/>
              <a:gd name="connsiteX8" fmla="*/ 0 w 2686050"/>
              <a:gd name="connsiteY8" fmla="*/ 538163 h 5824537"/>
              <a:gd name="connsiteX0" fmla="*/ 0 w 2686050"/>
              <a:gd name="connsiteY0" fmla="*/ 538163 h 5824537"/>
              <a:gd name="connsiteX1" fmla="*/ 347663 w 2686050"/>
              <a:gd name="connsiteY1" fmla="*/ 9525 h 5824537"/>
              <a:gd name="connsiteX2" fmla="*/ 2252663 w 2686050"/>
              <a:gd name="connsiteY2" fmla="*/ 0 h 5824537"/>
              <a:gd name="connsiteX3" fmla="*/ 2686050 w 2686050"/>
              <a:gd name="connsiteY3" fmla="*/ 385762 h 5824537"/>
              <a:gd name="connsiteX4" fmla="*/ 2686050 w 2686050"/>
              <a:gd name="connsiteY4" fmla="*/ 5400674 h 5824537"/>
              <a:gd name="connsiteX5" fmla="*/ 2266950 w 2686050"/>
              <a:gd name="connsiteY5" fmla="*/ 5824537 h 5824537"/>
              <a:gd name="connsiteX6" fmla="*/ 328613 w 2686050"/>
              <a:gd name="connsiteY6" fmla="*/ 5805487 h 5824537"/>
              <a:gd name="connsiteX7" fmla="*/ 0 w 2686050"/>
              <a:gd name="connsiteY7" fmla="*/ 5424488 h 5824537"/>
              <a:gd name="connsiteX8" fmla="*/ 0 w 2686050"/>
              <a:gd name="connsiteY8" fmla="*/ 538163 h 5824537"/>
              <a:gd name="connsiteX0" fmla="*/ 0 w 2686050"/>
              <a:gd name="connsiteY0" fmla="*/ 538163 h 5824537"/>
              <a:gd name="connsiteX1" fmla="*/ 347663 w 2686050"/>
              <a:gd name="connsiteY1" fmla="*/ 9525 h 5824537"/>
              <a:gd name="connsiteX2" fmla="*/ 2252663 w 2686050"/>
              <a:gd name="connsiteY2" fmla="*/ 0 h 5824537"/>
              <a:gd name="connsiteX3" fmla="*/ 2686050 w 2686050"/>
              <a:gd name="connsiteY3" fmla="*/ 385762 h 5824537"/>
              <a:gd name="connsiteX4" fmla="*/ 2686050 w 2686050"/>
              <a:gd name="connsiteY4" fmla="*/ 5400674 h 5824537"/>
              <a:gd name="connsiteX5" fmla="*/ 2266950 w 2686050"/>
              <a:gd name="connsiteY5" fmla="*/ 5824537 h 5824537"/>
              <a:gd name="connsiteX6" fmla="*/ 328613 w 2686050"/>
              <a:gd name="connsiteY6" fmla="*/ 5805487 h 5824537"/>
              <a:gd name="connsiteX7" fmla="*/ 0 w 2686050"/>
              <a:gd name="connsiteY7" fmla="*/ 5424488 h 5824537"/>
              <a:gd name="connsiteX8" fmla="*/ 0 w 2686050"/>
              <a:gd name="connsiteY8" fmla="*/ 538163 h 5824537"/>
              <a:gd name="connsiteX0" fmla="*/ 2120 w 2688170"/>
              <a:gd name="connsiteY0" fmla="*/ 538163 h 5824537"/>
              <a:gd name="connsiteX1" fmla="*/ 349783 w 2688170"/>
              <a:gd name="connsiteY1" fmla="*/ 9525 h 5824537"/>
              <a:gd name="connsiteX2" fmla="*/ 2254783 w 2688170"/>
              <a:gd name="connsiteY2" fmla="*/ 0 h 5824537"/>
              <a:gd name="connsiteX3" fmla="*/ 2688170 w 2688170"/>
              <a:gd name="connsiteY3" fmla="*/ 385762 h 5824537"/>
              <a:gd name="connsiteX4" fmla="*/ 2688170 w 2688170"/>
              <a:gd name="connsiteY4" fmla="*/ 5400674 h 5824537"/>
              <a:gd name="connsiteX5" fmla="*/ 2269070 w 2688170"/>
              <a:gd name="connsiteY5" fmla="*/ 5824537 h 5824537"/>
              <a:gd name="connsiteX6" fmla="*/ 330733 w 2688170"/>
              <a:gd name="connsiteY6" fmla="*/ 5805487 h 5824537"/>
              <a:gd name="connsiteX7" fmla="*/ 2120 w 2688170"/>
              <a:gd name="connsiteY7" fmla="*/ 5424488 h 5824537"/>
              <a:gd name="connsiteX8" fmla="*/ 2120 w 2688170"/>
              <a:gd name="connsiteY8" fmla="*/ 538163 h 5824537"/>
              <a:gd name="connsiteX0" fmla="*/ 2120 w 2688170"/>
              <a:gd name="connsiteY0" fmla="*/ 538163 h 5829299"/>
              <a:gd name="connsiteX1" fmla="*/ 349783 w 2688170"/>
              <a:gd name="connsiteY1" fmla="*/ 9525 h 5829299"/>
              <a:gd name="connsiteX2" fmla="*/ 2254783 w 2688170"/>
              <a:gd name="connsiteY2" fmla="*/ 0 h 5829299"/>
              <a:gd name="connsiteX3" fmla="*/ 2688170 w 2688170"/>
              <a:gd name="connsiteY3" fmla="*/ 385762 h 5829299"/>
              <a:gd name="connsiteX4" fmla="*/ 2688170 w 2688170"/>
              <a:gd name="connsiteY4" fmla="*/ 5400674 h 5829299"/>
              <a:gd name="connsiteX5" fmla="*/ 2250020 w 2688170"/>
              <a:gd name="connsiteY5" fmla="*/ 5829299 h 5829299"/>
              <a:gd name="connsiteX6" fmla="*/ 330733 w 2688170"/>
              <a:gd name="connsiteY6" fmla="*/ 5805487 h 5829299"/>
              <a:gd name="connsiteX7" fmla="*/ 2120 w 2688170"/>
              <a:gd name="connsiteY7" fmla="*/ 5424488 h 5829299"/>
              <a:gd name="connsiteX8" fmla="*/ 2120 w 2688170"/>
              <a:gd name="connsiteY8" fmla="*/ 538163 h 5829299"/>
              <a:gd name="connsiteX0" fmla="*/ 2120 w 2688170"/>
              <a:gd name="connsiteY0" fmla="*/ 538163 h 5829299"/>
              <a:gd name="connsiteX1" fmla="*/ 349783 w 2688170"/>
              <a:gd name="connsiteY1" fmla="*/ 9525 h 5829299"/>
              <a:gd name="connsiteX2" fmla="*/ 2254783 w 2688170"/>
              <a:gd name="connsiteY2" fmla="*/ 0 h 5829299"/>
              <a:gd name="connsiteX3" fmla="*/ 2688170 w 2688170"/>
              <a:gd name="connsiteY3" fmla="*/ 385762 h 5829299"/>
              <a:gd name="connsiteX4" fmla="*/ 2688170 w 2688170"/>
              <a:gd name="connsiteY4" fmla="*/ 5400674 h 5829299"/>
              <a:gd name="connsiteX5" fmla="*/ 2250020 w 2688170"/>
              <a:gd name="connsiteY5" fmla="*/ 5829299 h 5829299"/>
              <a:gd name="connsiteX6" fmla="*/ 330733 w 2688170"/>
              <a:gd name="connsiteY6" fmla="*/ 5805487 h 5829299"/>
              <a:gd name="connsiteX7" fmla="*/ 2120 w 2688170"/>
              <a:gd name="connsiteY7" fmla="*/ 5424488 h 5829299"/>
              <a:gd name="connsiteX8" fmla="*/ 2120 w 2688170"/>
              <a:gd name="connsiteY8" fmla="*/ 538163 h 5829299"/>
              <a:gd name="connsiteX0" fmla="*/ 2120 w 2688170"/>
              <a:gd name="connsiteY0" fmla="*/ 538163 h 5829299"/>
              <a:gd name="connsiteX1" fmla="*/ 349783 w 2688170"/>
              <a:gd name="connsiteY1" fmla="*/ 9525 h 5829299"/>
              <a:gd name="connsiteX2" fmla="*/ 2254783 w 2688170"/>
              <a:gd name="connsiteY2" fmla="*/ 0 h 5829299"/>
              <a:gd name="connsiteX3" fmla="*/ 2688170 w 2688170"/>
              <a:gd name="connsiteY3" fmla="*/ 385762 h 5829299"/>
              <a:gd name="connsiteX4" fmla="*/ 2688170 w 2688170"/>
              <a:gd name="connsiteY4" fmla="*/ 5400674 h 5829299"/>
              <a:gd name="connsiteX5" fmla="*/ 2250020 w 2688170"/>
              <a:gd name="connsiteY5" fmla="*/ 5829299 h 5829299"/>
              <a:gd name="connsiteX6" fmla="*/ 330733 w 2688170"/>
              <a:gd name="connsiteY6" fmla="*/ 5805487 h 5829299"/>
              <a:gd name="connsiteX7" fmla="*/ 2120 w 2688170"/>
              <a:gd name="connsiteY7" fmla="*/ 5424488 h 5829299"/>
              <a:gd name="connsiteX8" fmla="*/ 2120 w 2688170"/>
              <a:gd name="connsiteY8" fmla="*/ 538163 h 5829299"/>
              <a:gd name="connsiteX0" fmla="*/ 2120 w 2688170"/>
              <a:gd name="connsiteY0" fmla="*/ 538163 h 5815011"/>
              <a:gd name="connsiteX1" fmla="*/ 349783 w 2688170"/>
              <a:gd name="connsiteY1" fmla="*/ 9525 h 5815011"/>
              <a:gd name="connsiteX2" fmla="*/ 2254783 w 2688170"/>
              <a:gd name="connsiteY2" fmla="*/ 0 h 5815011"/>
              <a:gd name="connsiteX3" fmla="*/ 2688170 w 2688170"/>
              <a:gd name="connsiteY3" fmla="*/ 385762 h 5815011"/>
              <a:gd name="connsiteX4" fmla="*/ 2688170 w 2688170"/>
              <a:gd name="connsiteY4" fmla="*/ 5400674 h 5815011"/>
              <a:gd name="connsiteX5" fmla="*/ 2250020 w 2688170"/>
              <a:gd name="connsiteY5" fmla="*/ 5815011 h 5815011"/>
              <a:gd name="connsiteX6" fmla="*/ 330733 w 2688170"/>
              <a:gd name="connsiteY6" fmla="*/ 5805487 h 5815011"/>
              <a:gd name="connsiteX7" fmla="*/ 2120 w 2688170"/>
              <a:gd name="connsiteY7" fmla="*/ 5424488 h 5815011"/>
              <a:gd name="connsiteX8" fmla="*/ 2120 w 2688170"/>
              <a:gd name="connsiteY8" fmla="*/ 538163 h 5815011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88170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88170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78645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78645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78645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445032 w 2688170"/>
              <a:gd name="connsiteY2" fmla="*/ 9524 h 5819372"/>
              <a:gd name="connsiteX3" fmla="*/ 2254783 w 2688170"/>
              <a:gd name="connsiteY3" fmla="*/ 0 h 5819372"/>
              <a:gd name="connsiteX4" fmla="*/ 2688170 w 2688170"/>
              <a:gd name="connsiteY4" fmla="*/ 385762 h 5819372"/>
              <a:gd name="connsiteX5" fmla="*/ 2678645 w 2688170"/>
              <a:gd name="connsiteY5" fmla="*/ 5400674 h 5819372"/>
              <a:gd name="connsiteX6" fmla="*/ 2250020 w 2688170"/>
              <a:gd name="connsiteY6" fmla="*/ 5815011 h 5819372"/>
              <a:gd name="connsiteX7" fmla="*/ 330733 w 2688170"/>
              <a:gd name="connsiteY7" fmla="*/ 5805487 h 5819372"/>
              <a:gd name="connsiteX8" fmla="*/ 2120 w 2688170"/>
              <a:gd name="connsiteY8" fmla="*/ 5424488 h 5819372"/>
              <a:gd name="connsiteX9" fmla="*/ 2120 w 2688170"/>
              <a:gd name="connsiteY9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806982 w 2688170"/>
              <a:gd name="connsiteY2" fmla="*/ 4761 h 5819372"/>
              <a:gd name="connsiteX3" fmla="*/ 2254783 w 2688170"/>
              <a:gd name="connsiteY3" fmla="*/ 0 h 5819372"/>
              <a:gd name="connsiteX4" fmla="*/ 2688170 w 2688170"/>
              <a:gd name="connsiteY4" fmla="*/ 385762 h 5819372"/>
              <a:gd name="connsiteX5" fmla="*/ 2678645 w 2688170"/>
              <a:gd name="connsiteY5" fmla="*/ 5400674 h 5819372"/>
              <a:gd name="connsiteX6" fmla="*/ 2250020 w 2688170"/>
              <a:gd name="connsiteY6" fmla="*/ 5815011 h 5819372"/>
              <a:gd name="connsiteX7" fmla="*/ 330733 w 2688170"/>
              <a:gd name="connsiteY7" fmla="*/ 5805487 h 5819372"/>
              <a:gd name="connsiteX8" fmla="*/ 2120 w 2688170"/>
              <a:gd name="connsiteY8" fmla="*/ 5424488 h 5819372"/>
              <a:gd name="connsiteX9" fmla="*/ 2120 w 2688170"/>
              <a:gd name="connsiteY9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806982 w 2688170"/>
              <a:gd name="connsiteY2" fmla="*/ 4761 h 5819372"/>
              <a:gd name="connsiteX3" fmla="*/ 1026057 w 2688170"/>
              <a:gd name="connsiteY3" fmla="*/ 4762 h 5819372"/>
              <a:gd name="connsiteX4" fmla="*/ 2254783 w 2688170"/>
              <a:gd name="connsiteY4" fmla="*/ 0 h 5819372"/>
              <a:gd name="connsiteX5" fmla="*/ 2688170 w 2688170"/>
              <a:gd name="connsiteY5" fmla="*/ 385762 h 5819372"/>
              <a:gd name="connsiteX6" fmla="*/ 2678645 w 2688170"/>
              <a:gd name="connsiteY6" fmla="*/ 5400674 h 5819372"/>
              <a:gd name="connsiteX7" fmla="*/ 2250020 w 2688170"/>
              <a:gd name="connsiteY7" fmla="*/ 5815011 h 5819372"/>
              <a:gd name="connsiteX8" fmla="*/ 330733 w 2688170"/>
              <a:gd name="connsiteY8" fmla="*/ 5805487 h 5819372"/>
              <a:gd name="connsiteX9" fmla="*/ 2120 w 2688170"/>
              <a:gd name="connsiteY9" fmla="*/ 5424488 h 5819372"/>
              <a:gd name="connsiteX10" fmla="*/ 2120 w 2688170"/>
              <a:gd name="connsiteY10" fmla="*/ 538163 h 5819372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1026057 w 2688170"/>
              <a:gd name="connsiteY3" fmla="*/ 9525 h 5824135"/>
              <a:gd name="connsiteX4" fmla="*/ 1916644 w 2688170"/>
              <a:gd name="connsiteY4" fmla="*/ 0 h 5824135"/>
              <a:gd name="connsiteX5" fmla="*/ 2254783 w 2688170"/>
              <a:gd name="connsiteY5" fmla="*/ 4763 h 5824135"/>
              <a:gd name="connsiteX6" fmla="*/ 2688170 w 2688170"/>
              <a:gd name="connsiteY6" fmla="*/ 390525 h 5824135"/>
              <a:gd name="connsiteX7" fmla="*/ 2678645 w 2688170"/>
              <a:gd name="connsiteY7" fmla="*/ 5405437 h 5824135"/>
              <a:gd name="connsiteX8" fmla="*/ 2250020 w 2688170"/>
              <a:gd name="connsiteY8" fmla="*/ 5819774 h 5824135"/>
              <a:gd name="connsiteX9" fmla="*/ 330733 w 2688170"/>
              <a:gd name="connsiteY9" fmla="*/ 5810250 h 5824135"/>
              <a:gd name="connsiteX10" fmla="*/ 2120 w 2688170"/>
              <a:gd name="connsiteY10" fmla="*/ 5429251 h 5824135"/>
              <a:gd name="connsiteX11" fmla="*/ 2120 w 2688170"/>
              <a:gd name="connsiteY11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916644 w 2688170"/>
              <a:gd name="connsiteY4" fmla="*/ 0 h 5824135"/>
              <a:gd name="connsiteX5" fmla="*/ 2254783 w 2688170"/>
              <a:gd name="connsiteY5" fmla="*/ 4763 h 5824135"/>
              <a:gd name="connsiteX6" fmla="*/ 2688170 w 2688170"/>
              <a:gd name="connsiteY6" fmla="*/ 390525 h 5824135"/>
              <a:gd name="connsiteX7" fmla="*/ 2678645 w 2688170"/>
              <a:gd name="connsiteY7" fmla="*/ 5405437 h 5824135"/>
              <a:gd name="connsiteX8" fmla="*/ 2250020 w 2688170"/>
              <a:gd name="connsiteY8" fmla="*/ 5819774 h 5824135"/>
              <a:gd name="connsiteX9" fmla="*/ 330733 w 2688170"/>
              <a:gd name="connsiteY9" fmla="*/ 5810250 h 5824135"/>
              <a:gd name="connsiteX10" fmla="*/ 2120 w 2688170"/>
              <a:gd name="connsiteY10" fmla="*/ 5429251 h 5824135"/>
              <a:gd name="connsiteX11" fmla="*/ 2120 w 2688170"/>
              <a:gd name="connsiteY11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373719 w 2688170"/>
              <a:gd name="connsiteY4" fmla="*/ 123826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26032 w 2688170"/>
              <a:gd name="connsiteY3" fmla="*/ 242888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13154 w 2699204"/>
              <a:gd name="connsiteY0" fmla="*/ 542926 h 5824135"/>
              <a:gd name="connsiteX1" fmla="*/ 294142 w 2699204"/>
              <a:gd name="connsiteY1" fmla="*/ 9526 h 5824135"/>
              <a:gd name="connsiteX2" fmla="*/ 794204 w 2699204"/>
              <a:gd name="connsiteY2" fmla="*/ 9524 h 5824135"/>
              <a:gd name="connsiteX3" fmla="*/ 894216 w 2699204"/>
              <a:gd name="connsiteY3" fmla="*/ 238125 h 5824135"/>
              <a:gd name="connsiteX4" fmla="*/ 1841954 w 2699204"/>
              <a:gd name="connsiteY4" fmla="*/ 233363 h 5824135"/>
              <a:gd name="connsiteX5" fmla="*/ 1899103 w 2699204"/>
              <a:gd name="connsiteY5" fmla="*/ 0 h 5824135"/>
              <a:gd name="connsiteX6" fmla="*/ 2265817 w 2699204"/>
              <a:gd name="connsiteY6" fmla="*/ 4763 h 5824135"/>
              <a:gd name="connsiteX7" fmla="*/ 2699204 w 2699204"/>
              <a:gd name="connsiteY7" fmla="*/ 390525 h 5824135"/>
              <a:gd name="connsiteX8" fmla="*/ 2689679 w 2699204"/>
              <a:gd name="connsiteY8" fmla="*/ 5405437 h 5824135"/>
              <a:gd name="connsiteX9" fmla="*/ 2261054 w 2699204"/>
              <a:gd name="connsiteY9" fmla="*/ 5819774 h 5824135"/>
              <a:gd name="connsiteX10" fmla="*/ 341767 w 2699204"/>
              <a:gd name="connsiteY10" fmla="*/ 5810250 h 5824135"/>
              <a:gd name="connsiteX11" fmla="*/ 13154 w 2699204"/>
              <a:gd name="connsiteY11" fmla="*/ 5429251 h 5824135"/>
              <a:gd name="connsiteX12" fmla="*/ 13154 w 2699204"/>
              <a:gd name="connsiteY12" fmla="*/ 542926 h 5824135"/>
              <a:gd name="connsiteX0" fmla="*/ 2121 w 2688171"/>
              <a:gd name="connsiteY0" fmla="*/ 542926 h 5824135"/>
              <a:gd name="connsiteX1" fmla="*/ 283109 w 2688171"/>
              <a:gd name="connsiteY1" fmla="*/ 9526 h 5824135"/>
              <a:gd name="connsiteX2" fmla="*/ 783171 w 2688171"/>
              <a:gd name="connsiteY2" fmla="*/ 9524 h 5824135"/>
              <a:gd name="connsiteX3" fmla="*/ 883183 w 2688171"/>
              <a:gd name="connsiteY3" fmla="*/ 238125 h 5824135"/>
              <a:gd name="connsiteX4" fmla="*/ 1830921 w 2688171"/>
              <a:gd name="connsiteY4" fmla="*/ 233363 h 5824135"/>
              <a:gd name="connsiteX5" fmla="*/ 1888070 w 2688171"/>
              <a:gd name="connsiteY5" fmla="*/ 0 h 5824135"/>
              <a:gd name="connsiteX6" fmla="*/ 2254784 w 2688171"/>
              <a:gd name="connsiteY6" fmla="*/ 4763 h 5824135"/>
              <a:gd name="connsiteX7" fmla="*/ 2688171 w 2688171"/>
              <a:gd name="connsiteY7" fmla="*/ 390525 h 5824135"/>
              <a:gd name="connsiteX8" fmla="*/ 2678646 w 2688171"/>
              <a:gd name="connsiteY8" fmla="*/ 5405437 h 5824135"/>
              <a:gd name="connsiteX9" fmla="*/ 2250021 w 2688171"/>
              <a:gd name="connsiteY9" fmla="*/ 5819774 h 5824135"/>
              <a:gd name="connsiteX10" fmla="*/ 330734 w 2688171"/>
              <a:gd name="connsiteY10" fmla="*/ 5810250 h 5824135"/>
              <a:gd name="connsiteX11" fmla="*/ 2121 w 2688171"/>
              <a:gd name="connsiteY11" fmla="*/ 5429251 h 5824135"/>
              <a:gd name="connsiteX12" fmla="*/ 2121 w 2688171"/>
              <a:gd name="connsiteY12" fmla="*/ 542926 h 5824135"/>
              <a:gd name="connsiteX0" fmla="*/ 2121 w 2688171"/>
              <a:gd name="connsiteY0" fmla="*/ 542926 h 5824135"/>
              <a:gd name="connsiteX1" fmla="*/ 283109 w 2688171"/>
              <a:gd name="connsiteY1" fmla="*/ 9526 h 5824135"/>
              <a:gd name="connsiteX2" fmla="*/ 783171 w 2688171"/>
              <a:gd name="connsiteY2" fmla="*/ 9524 h 5824135"/>
              <a:gd name="connsiteX3" fmla="*/ 883183 w 2688171"/>
              <a:gd name="connsiteY3" fmla="*/ 238125 h 5824135"/>
              <a:gd name="connsiteX4" fmla="*/ 1830921 w 2688171"/>
              <a:gd name="connsiteY4" fmla="*/ 233363 h 5824135"/>
              <a:gd name="connsiteX5" fmla="*/ 1888070 w 2688171"/>
              <a:gd name="connsiteY5" fmla="*/ 0 h 5824135"/>
              <a:gd name="connsiteX6" fmla="*/ 2254784 w 2688171"/>
              <a:gd name="connsiteY6" fmla="*/ 4763 h 5824135"/>
              <a:gd name="connsiteX7" fmla="*/ 2688171 w 2688171"/>
              <a:gd name="connsiteY7" fmla="*/ 390525 h 5824135"/>
              <a:gd name="connsiteX8" fmla="*/ 2678646 w 2688171"/>
              <a:gd name="connsiteY8" fmla="*/ 5405437 h 5824135"/>
              <a:gd name="connsiteX9" fmla="*/ 2250021 w 2688171"/>
              <a:gd name="connsiteY9" fmla="*/ 5819774 h 5824135"/>
              <a:gd name="connsiteX10" fmla="*/ 330734 w 2688171"/>
              <a:gd name="connsiteY10" fmla="*/ 5810250 h 5824135"/>
              <a:gd name="connsiteX11" fmla="*/ 2121 w 2688171"/>
              <a:gd name="connsiteY11" fmla="*/ 5429251 h 5824135"/>
              <a:gd name="connsiteX12" fmla="*/ 2121 w 2688171"/>
              <a:gd name="connsiteY12" fmla="*/ 542926 h 5824135"/>
              <a:gd name="connsiteX0" fmla="*/ 2121 w 2688171"/>
              <a:gd name="connsiteY0" fmla="*/ 542926 h 5824135"/>
              <a:gd name="connsiteX1" fmla="*/ 283109 w 2688171"/>
              <a:gd name="connsiteY1" fmla="*/ 9526 h 5824135"/>
              <a:gd name="connsiteX2" fmla="*/ 783171 w 2688171"/>
              <a:gd name="connsiteY2" fmla="*/ 9524 h 5824135"/>
              <a:gd name="connsiteX3" fmla="*/ 883183 w 2688171"/>
              <a:gd name="connsiteY3" fmla="*/ 238125 h 5824135"/>
              <a:gd name="connsiteX4" fmla="*/ 1830921 w 2688171"/>
              <a:gd name="connsiteY4" fmla="*/ 233363 h 5824135"/>
              <a:gd name="connsiteX5" fmla="*/ 1888070 w 2688171"/>
              <a:gd name="connsiteY5" fmla="*/ 0 h 5824135"/>
              <a:gd name="connsiteX6" fmla="*/ 2254784 w 2688171"/>
              <a:gd name="connsiteY6" fmla="*/ 4763 h 5824135"/>
              <a:gd name="connsiteX7" fmla="*/ 2688171 w 2688171"/>
              <a:gd name="connsiteY7" fmla="*/ 390525 h 5824135"/>
              <a:gd name="connsiteX8" fmla="*/ 2678646 w 2688171"/>
              <a:gd name="connsiteY8" fmla="*/ 5405437 h 5824135"/>
              <a:gd name="connsiteX9" fmla="*/ 2250021 w 2688171"/>
              <a:gd name="connsiteY9" fmla="*/ 5819774 h 5824135"/>
              <a:gd name="connsiteX10" fmla="*/ 330734 w 2688171"/>
              <a:gd name="connsiteY10" fmla="*/ 5810250 h 5824135"/>
              <a:gd name="connsiteX11" fmla="*/ 2121 w 2688171"/>
              <a:gd name="connsiteY11" fmla="*/ 5429251 h 5824135"/>
              <a:gd name="connsiteX12" fmla="*/ 2121 w 2688171"/>
              <a:gd name="connsiteY12" fmla="*/ 542926 h 582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88171" h="5824135">
                <a:moveTo>
                  <a:pt x="2121" y="542926"/>
                </a:moveTo>
                <a:cubicBezTo>
                  <a:pt x="2121" y="275511"/>
                  <a:pt x="-36694" y="95251"/>
                  <a:pt x="283109" y="9526"/>
                </a:cubicBezTo>
                <a:lnTo>
                  <a:pt x="783171" y="9524"/>
                </a:lnTo>
                <a:cubicBezTo>
                  <a:pt x="789521" y="87312"/>
                  <a:pt x="772057" y="227012"/>
                  <a:pt x="883183" y="238125"/>
                </a:cubicBezTo>
                <a:lnTo>
                  <a:pt x="1830921" y="233363"/>
                </a:lnTo>
                <a:cubicBezTo>
                  <a:pt x="1892833" y="141287"/>
                  <a:pt x="1897596" y="68263"/>
                  <a:pt x="1888070" y="0"/>
                </a:cubicBezTo>
                <a:lnTo>
                  <a:pt x="2254784" y="4763"/>
                </a:lnTo>
                <a:cubicBezTo>
                  <a:pt x="2546012" y="-23812"/>
                  <a:pt x="2688171" y="123110"/>
                  <a:pt x="2688171" y="390525"/>
                </a:cubicBezTo>
                <a:lnTo>
                  <a:pt x="2678646" y="5405437"/>
                </a:lnTo>
                <a:cubicBezTo>
                  <a:pt x="2697696" y="5672852"/>
                  <a:pt x="2564345" y="5843588"/>
                  <a:pt x="2250021" y="5819774"/>
                </a:cubicBezTo>
                <a:cubicBezTo>
                  <a:pt x="1624547" y="5830887"/>
                  <a:pt x="970496" y="5818187"/>
                  <a:pt x="330734" y="5810250"/>
                </a:cubicBezTo>
                <a:cubicBezTo>
                  <a:pt x="159283" y="5824538"/>
                  <a:pt x="-21692" y="5701428"/>
                  <a:pt x="2121" y="5429251"/>
                </a:cubicBezTo>
                <a:lnTo>
                  <a:pt x="2121" y="542926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A604CA-E015-4212-A529-F54A7F6B85C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00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 phone Placeho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E06D93-3430-7394-8682-A714559755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4BFE87E-0B5B-A963-7113-EE93A4818243}"/>
              </a:ext>
            </a:extLst>
          </p:cNvPr>
          <p:cNvSpPr/>
          <p:nvPr userDrawn="1"/>
        </p:nvSpPr>
        <p:spPr>
          <a:xfrm rot="16200000">
            <a:off x="2997512" y="2047818"/>
            <a:ext cx="6053999" cy="28255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E8BA05A4-F97C-D367-B970-935B735669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6291" y="400761"/>
            <a:ext cx="2985910" cy="6103200"/>
          </a:xfrm>
          <a:prstGeom prst="rect">
            <a:avLst/>
          </a:prstGeom>
        </p:spPr>
      </p:pic>
      <p:sp>
        <p:nvSpPr>
          <p:cNvPr id="16" name="Title 6">
            <a:extLst>
              <a:ext uri="{FF2B5EF4-FFF2-40B4-BE49-F238E27FC236}">
                <a16:creationId xmlns:a16="http://schemas.microsoft.com/office/drawing/2014/main" id="{240AE1D0-FAF9-4C20-A886-202F5EBA8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219549"/>
            <a:ext cx="3124200" cy="966549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69C391EB-B116-46AE-A3B5-B362F3FB1DA4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1E92668-8672-9949-2A08-BEC0721EFA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45161" y="538162"/>
            <a:ext cx="2688171" cy="5824135"/>
          </a:xfrm>
          <a:custGeom>
            <a:avLst/>
            <a:gdLst>
              <a:gd name="connsiteX0" fmla="*/ 0 w 2905125"/>
              <a:gd name="connsiteY0" fmla="*/ 484197 h 6088063"/>
              <a:gd name="connsiteX1" fmla="*/ 484197 w 2905125"/>
              <a:gd name="connsiteY1" fmla="*/ 0 h 6088063"/>
              <a:gd name="connsiteX2" fmla="*/ 2420928 w 2905125"/>
              <a:gd name="connsiteY2" fmla="*/ 0 h 6088063"/>
              <a:gd name="connsiteX3" fmla="*/ 2905125 w 2905125"/>
              <a:gd name="connsiteY3" fmla="*/ 484197 h 6088063"/>
              <a:gd name="connsiteX4" fmla="*/ 2905125 w 2905125"/>
              <a:gd name="connsiteY4" fmla="*/ 5603866 h 6088063"/>
              <a:gd name="connsiteX5" fmla="*/ 2420928 w 2905125"/>
              <a:gd name="connsiteY5" fmla="*/ 6088063 h 6088063"/>
              <a:gd name="connsiteX6" fmla="*/ 484197 w 2905125"/>
              <a:gd name="connsiteY6" fmla="*/ 6088063 h 6088063"/>
              <a:gd name="connsiteX7" fmla="*/ 0 w 2905125"/>
              <a:gd name="connsiteY7" fmla="*/ 5603866 h 6088063"/>
              <a:gd name="connsiteX8" fmla="*/ 0 w 2905125"/>
              <a:gd name="connsiteY8" fmla="*/ 484197 h 6088063"/>
              <a:gd name="connsiteX0" fmla="*/ 0 w 2905125"/>
              <a:gd name="connsiteY0" fmla="*/ 484197 h 6088063"/>
              <a:gd name="connsiteX1" fmla="*/ 501650 w 2905125"/>
              <a:gd name="connsiteY1" fmla="*/ 152400 h 6088063"/>
              <a:gd name="connsiteX2" fmla="*/ 2420928 w 2905125"/>
              <a:gd name="connsiteY2" fmla="*/ 0 h 6088063"/>
              <a:gd name="connsiteX3" fmla="*/ 2905125 w 2905125"/>
              <a:gd name="connsiteY3" fmla="*/ 484197 h 6088063"/>
              <a:gd name="connsiteX4" fmla="*/ 2905125 w 2905125"/>
              <a:gd name="connsiteY4" fmla="*/ 5603866 h 6088063"/>
              <a:gd name="connsiteX5" fmla="*/ 2420928 w 2905125"/>
              <a:gd name="connsiteY5" fmla="*/ 6088063 h 6088063"/>
              <a:gd name="connsiteX6" fmla="*/ 484197 w 2905125"/>
              <a:gd name="connsiteY6" fmla="*/ 6088063 h 6088063"/>
              <a:gd name="connsiteX7" fmla="*/ 0 w 2905125"/>
              <a:gd name="connsiteY7" fmla="*/ 5603866 h 6088063"/>
              <a:gd name="connsiteX8" fmla="*/ 0 w 2905125"/>
              <a:gd name="connsiteY8" fmla="*/ 484197 h 6088063"/>
              <a:gd name="connsiteX0" fmla="*/ 153987 w 2905125"/>
              <a:gd name="connsiteY0" fmla="*/ 681038 h 6088063"/>
              <a:gd name="connsiteX1" fmla="*/ 501650 w 2905125"/>
              <a:gd name="connsiteY1" fmla="*/ 152400 h 6088063"/>
              <a:gd name="connsiteX2" fmla="*/ 2420928 w 2905125"/>
              <a:gd name="connsiteY2" fmla="*/ 0 h 6088063"/>
              <a:gd name="connsiteX3" fmla="*/ 2905125 w 2905125"/>
              <a:gd name="connsiteY3" fmla="*/ 484197 h 6088063"/>
              <a:gd name="connsiteX4" fmla="*/ 2905125 w 2905125"/>
              <a:gd name="connsiteY4" fmla="*/ 5603866 h 6088063"/>
              <a:gd name="connsiteX5" fmla="*/ 2420928 w 2905125"/>
              <a:gd name="connsiteY5" fmla="*/ 6088063 h 6088063"/>
              <a:gd name="connsiteX6" fmla="*/ 484197 w 2905125"/>
              <a:gd name="connsiteY6" fmla="*/ 6088063 h 6088063"/>
              <a:gd name="connsiteX7" fmla="*/ 0 w 2905125"/>
              <a:gd name="connsiteY7" fmla="*/ 5603866 h 6088063"/>
              <a:gd name="connsiteX8" fmla="*/ 153987 w 2905125"/>
              <a:gd name="connsiteY8" fmla="*/ 681038 h 6088063"/>
              <a:gd name="connsiteX0" fmla="*/ 153987 w 2905125"/>
              <a:gd name="connsiteY0" fmla="*/ 538163 h 5945188"/>
              <a:gd name="connsiteX1" fmla="*/ 501650 w 2905125"/>
              <a:gd name="connsiteY1" fmla="*/ 9525 h 5945188"/>
              <a:gd name="connsiteX2" fmla="*/ 2406650 w 2905125"/>
              <a:gd name="connsiteY2" fmla="*/ 0 h 5945188"/>
              <a:gd name="connsiteX3" fmla="*/ 2905125 w 2905125"/>
              <a:gd name="connsiteY3" fmla="*/ 341322 h 5945188"/>
              <a:gd name="connsiteX4" fmla="*/ 2905125 w 2905125"/>
              <a:gd name="connsiteY4" fmla="*/ 5460991 h 5945188"/>
              <a:gd name="connsiteX5" fmla="*/ 2420928 w 2905125"/>
              <a:gd name="connsiteY5" fmla="*/ 5945188 h 5945188"/>
              <a:gd name="connsiteX6" fmla="*/ 484197 w 2905125"/>
              <a:gd name="connsiteY6" fmla="*/ 5945188 h 5945188"/>
              <a:gd name="connsiteX7" fmla="*/ 0 w 2905125"/>
              <a:gd name="connsiteY7" fmla="*/ 5460991 h 5945188"/>
              <a:gd name="connsiteX8" fmla="*/ 153987 w 2905125"/>
              <a:gd name="connsiteY8" fmla="*/ 538163 h 5945188"/>
              <a:gd name="connsiteX0" fmla="*/ 153987 w 2905125"/>
              <a:gd name="connsiteY0" fmla="*/ 538163 h 5945188"/>
              <a:gd name="connsiteX1" fmla="*/ 501650 w 2905125"/>
              <a:gd name="connsiteY1" fmla="*/ 9525 h 5945188"/>
              <a:gd name="connsiteX2" fmla="*/ 2406650 w 2905125"/>
              <a:gd name="connsiteY2" fmla="*/ 0 h 5945188"/>
              <a:gd name="connsiteX3" fmla="*/ 2840037 w 2905125"/>
              <a:gd name="connsiteY3" fmla="*/ 385762 h 5945188"/>
              <a:gd name="connsiteX4" fmla="*/ 2905125 w 2905125"/>
              <a:gd name="connsiteY4" fmla="*/ 5460991 h 5945188"/>
              <a:gd name="connsiteX5" fmla="*/ 2420928 w 2905125"/>
              <a:gd name="connsiteY5" fmla="*/ 5945188 h 5945188"/>
              <a:gd name="connsiteX6" fmla="*/ 484197 w 2905125"/>
              <a:gd name="connsiteY6" fmla="*/ 5945188 h 5945188"/>
              <a:gd name="connsiteX7" fmla="*/ 0 w 2905125"/>
              <a:gd name="connsiteY7" fmla="*/ 5460991 h 5945188"/>
              <a:gd name="connsiteX8" fmla="*/ 153987 w 2905125"/>
              <a:gd name="connsiteY8" fmla="*/ 538163 h 5945188"/>
              <a:gd name="connsiteX0" fmla="*/ 153987 w 2840037"/>
              <a:gd name="connsiteY0" fmla="*/ 538163 h 5945188"/>
              <a:gd name="connsiteX1" fmla="*/ 501650 w 2840037"/>
              <a:gd name="connsiteY1" fmla="*/ 9525 h 5945188"/>
              <a:gd name="connsiteX2" fmla="*/ 2406650 w 2840037"/>
              <a:gd name="connsiteY2" fmla="*/ 0 h 5945188"/>
              <a:gd name="connsiteX3" fmla="*/ 2840037 w 2840037"/>
              <a:gd name="connsiteY3" fmla="*/ 385762 h 5945188"/>
              <a:gd name="connsiteX4" fmla="*/ 2840037 w 2840037"/>
              <a:gd name="connsiteY4" fmla="*/ 5400674 h 5945188"/>
              <a:gd name="connsiteX5" fmla="*/ 2420928 w 2840037"/>
              <a:gd name="connsiteY5" fmla="*/ 5945188 h 5945188"/>
              <a:gd name="connsiteX6" fmla="*/ 484197 w 2840037"/>
              <a:gd name="connsiteY6" fmla="*/ 5945188 h 5945188"/>
              <a:gd name="connsiteX7" fmla="*/ 0 w 2840037"/>
              <a:gd name="connsiteY7" fmla="*/ 5460991 h 5945188"/>
              <a:gd name="connsiteX8" fmla="*/ 153987 w 2840037"/>
              <a:gd name="connsiteY8" fmla="*/ 538163 h 5945188"/>
              <a:gd name="connsiteX0" fmla="*/ 153987 w 2840037"/>
              <a:gd name="connsiteY0" fmla="*/ 538163 h 5945188"/>
              <a:gd name="connsiteX1" fmla="*/ 501650 w 2840037"/>
              <a:gd name="connsiteY1" fmla="*/ 9525 h 5945188"/>
              <a:gd name="connsiteX2" fmla="*/ 2406650 w 2840037"/>
              <a:gd name="connsiteY2" fmla="*/ 0 h 5945188"/>
              <a:gd name="connsiteX3" fmla="*/ 2840037 w 2840037"/>
              <a:gd name="connsiteY3" fmla="*/ 385762 h 5945188"/>
              <a:gd name="connsiteX4" fmla="*/ 2840037 w 2840037"/>
              <a:gd name="connsiteY4" fmla="*/ 5400674 h 5945188"/>
              <a:gd name="connsiteX5" fmla="*/ 2420937 w 2840037"/>
              <a:gd name="connsiteY5" fmla="*/ 5824537 h 5945188"/>
              <a:gd name="connsiteX6" fmla="*/ 484197 w 2840037"/>
              <a:gd name="connsiteY6" fmla="*/ 5945188 h 5945188"/>
              <a:gd name="connsiteX7" fmla="*/ 0 w 2840037"/>
              <a:gd name="connsiteY7" fmla="*/ 5460991 h 5945188"/>
              <a:gd name="connsiteX8" fmla="*/ 153987 w 2840037"/>
              <a:gd name="connsiteY8" fmla="*/ 538163 h 5945188"/>
              <a:gd name="connsiteX0" fmla="*/ 153987 w 2840037"/>
              <a:gd name="connsiteY0" fmla="*/ 538163 h 5824537"/>
              <a:gd name="connsiteX1" fmla="*/ 501650 w 2840037"/>
              <a:gd name="connsiteY1" fmla="*/ 9525 h 5824537"/>
              <a:gd name="connsiteX2" fmla="*/ 2406650 w 2840037"/>
              <a:gd name="connsiteY2" fmla="*/ 0 h 5824537"/>
              <a:gd name="connsiteX3" fmla="*/ 2840037 w 2840037"/>
              <a:gd name="connsiteY3" fmla="*/ 385762 h 5824537"/>
              <a:gd name="connsiteX4" fmla="*/ 2840037 w 2840037"/>
              <a:gd name="connsiteY4" fmla="*/ 5400674 h 5824537"/>
              <a:gd name="connsiteX5" fmla="*/ 2420937 w 2840037"/>
              <a:gd name="connsiteY5" fmla="*/ 5824537 h 5824537"/>
              <a:gd name="connsiteX6" fmla="*/ 482600 w 2840037"/>
              <a:gd name="connsiteY6" fmla="*/ 5805487 h 5824537"/>
              <a:gd name="connsiteX7" fmla="*/ 0 w 2840037"/>
              <a:gd name="connsiteY7" fmla="*/ 5460991 h 5824537"/>
              <a:gd name="connsiteX8" fmla="*/ 153987 w 2840037"/>
              <a:gd name="connsiteY8" fmla="*/ 538163 h 5824537"/>
              <a:gd name="connsiteX0" fmla="*/ 0 w 2686050"/>
              <a:gd name="connsiteY0" fmla="*/ 538163 h 5824537"/>
              <a:gd name="connsiteX1" fmla="*/ 347663 w 2686050"/>
              <a:gd name="connsiteY1" fmla="*/ 9525 h 5824537"/>
              <a:gd name="connsiteX2" fmla="*/ 2252663 w 2686050"/>
              <a:gd name="connsiteY2" fmla="*/ 0 h 5824537"/>
              <a:gd name="connsiteX3" fmla="*/ 2686050 w 2686050"/>
              <a:gd name="connsiteY3" fmla="*/ 385762 h 5824537"/>
              <a:gd name="connsiteX4" fmla="*/ 2686050 w 2686050"/>
              <a:gd name="connsiteY4" fmla="*/ 5400674 h 5824537"/>
              <a:gd name="connsiteX5" fmla="*/ 2266950 w 2686050"/>
              <a:gd name="connsiteY5" fmla="*/ 5824537 h 5824537"/>
              <a:gd name="connsiteX6" fmla="*/ 328613 w 2686050"/>
              <a:gd name="connsiteY6" fmla="*/ 5805487 h 5824537"/>
              <a:gd name="connsiteX7" fmla="*/ 0 w 2686050"/>
              <a:gd name="connsiteY7" fmla="*/ 5424488 h 5824537"/>
              <a:gd name="connsiteX8" fmla="*/ 0 w 2686050"/>
              <a:gd name="connsiteY8" fmla="*/ 538163 h 5824537"/>
              <a:gd name="connsiteX0" fmla="*/ 0 w 2686050"/>
              <a:gd name="connsiteY0" fmla="*/ 538163 h 5824537"/>
              <a:gd name="connsiteX1" fmla="*/ 347663 w 2686050"/>
              <a:gd name="connsiteY1" fmla="*/ 9525 h 5824537"/>
              <a:gd name="connsiteX2" fmla="*/ 2252663 w 2686050"/>
              <a:gd name="connsiteY2" fmla="*/ 0 h 5824537"/>
              <a:gd name="connsiteX3" fmla="*/ 2686050 w 2686050"/>
              <a:gd name="connsiteY3" fmla="*/ 385762 h 5824537"/>
              <a:gd name="connsiteX4" fmla="*/ 2686050 w 2686050"/>
              <a:gd name="connsiteY4" fmla="*/ 5400674 h 5824537"/>
              <a:gd name="connsiteX5" fmla="*/ 2266950 w 2686050"/>
              <a:gd name="connsiteY5" fmla="*/ 5824537 h 5824537"/>
              <a:gd name="connsiteX6" fmla="*/ 328613 w 2686050"/>
              <a:gd name="connsiteY6" fmla="*/ 5805487 h 5824537"/>
              <a:gd name="connsiteX7" fmla="*/ 0 w 2686050"/>
              <a:gd name="connsiteY7" fmla="*/ 5424488 h 5824537"/>
              <a:gd name="connsiteX8" fmla="*/ 0 w 2686050"/>
              <a:gd name="connsiteY8" fmla="*/ 538163 h 5824537"/>
              <a:gd name="connsiteX0" fmla="*/ 0 w 2686050"/>
              <a:gd name="connsiteY0" fmla="*/ 538163 h 5824537"/>
              <a:gd name="connsiteX1" fmla="*/ 347663 w 2686050"/>
              <a:gd name="connsiteY1" fmla="*/ 9525 h 5824537"/>
              <a:gd name="connsiteX2" fmla="*/ 2252663 w 2686050"/>
              <a:gd name="connsiteY2" fmla="*/ 0 h 5824537"/>
              <a:gd name="connsiteX3" fmla="*/ 2686050 w 2686050"/>
              <a:gd name="connsiteY3" fmla="*/ 385762 h 5824537"/>
              <a:gd name="connsiteX4" fmla="*/ 2686050 w 2686050"/>
              <a:gd name="connsiteY4" fmla="*/ 5400674 h 5824537"/>
              <a:gd name="connsiteX5" fmla="*/ 2266950 w 2686050"/>
              <a:gd name="connsiteY5" fmla="*/ 5824537 h 5824537"/>
              <a:gd name="connsiteX6" fmla="*/ 328613 w 2686050"/>
              <a:gd name="connsiteY6" fmla="*/ 5805487 h 5824537"/>
              <a:gd name="connsiteX7" fmla="*/ 0 w 2686050"/>
              <a:gd name="connsiteY7" fmla="*/ 5424488 h 5824537"/>
              <a:gd name="connsiteX8" fmla="*/ 0 w 2686050"/>
              <a:gd name="connsiteY8" fmla="*/ 538163 h 5824537"/>
              <a:gd name="connsiteX0" fmla="*/ 0 w 2686050"/>
              <a:gd name="connsiteY0" fmla="*/ 538163 h 5824537"/>
              <a:gd name="connsiteX1" fmla="*/ 347663 w 2686050"/>
              <a:gd name="connsiteY1" fmla="*/ 9525 h 5824537"/>
              <a:gd name="connsiteX2" fmla="*/ 2252663 w 2686050"/>
              <a:gd name="connsiteY2" fmla="*/ 0 h 5824537"/>
              <a:gd name="connsiteX3" fmla="*/ 2686050 w 2686050"/>
              <a:gd name="connsiteY3" fmla="*/ 385762 h 5824537"/>
              <a:gd name="connsiteX4" fmla="*/ 2686050 w 2686050"/>
              <a:gd name="connsiteY4" fmla="*/ 5400674 h 5824537"/>
              <a:gd name="connsiteX5" fmla="*/ 2266950 w 2686050"/>
              <a:gd name="connsiteY5" fmla="*/ 5824537 h 5824537"/>
              <a:gd name="connsiteX6" fmla="*/ 328613 w 2686050"/>
              <a:gd name="connsiteY6" fmla="*/ 5805487 h 5824537"/>
              <a:gd name="connsiteX7" fmla="*/ 0 w 2686050"/>
              <a:gd name="connsiteY7" fmla="*/ 5424488 h 5824537"/>
              <a:gd name="connsiteX8" fmla="*/ 0 w 2686050"/>
              <a:gd name="connsiteY8" fmla="*/ 538163 h 5824537"/>
              <a:gd name="connsiteX0" fmla="*/ 2120 w 2688170"/>
              <a:gd name="connsiteY0" fmla="*/ 538163 h 5824537"/>
              <a:gd name="connsiteX1" fmla="*/ 349783 w 2688170"/>
              <a:gd name="connsiteY1" fmla="*/ 9525 h 5824537"/>
              <a:gd name="connsiteX2" fmla="*/ 2254783 w 2688170"/>
              <a:gd name="connsiteY2" fmla="*/ 0 h 5824537"/>
              <a:gd name="connsiteX3" fmla="*/ 2688170 w 2688170"/>
              <a:gd name="connsiteY3" fmla="*/ 385762 h 5824537"/>
              <a:gd name="connsiteX4" fmla="*/ 2688170 w 2688170"/>
              <a:gd name="connsiteY4" fmla="*/ 5400674 h 5824537"/>
              <a:gd name="connsiteX5" fmla="*/ 2269070 w 2688170"/>
              <a:gd name="connsiteY5" fmla="*/ 5824537 h 5824537"/>
              <a:gd name="connsiteX6" fmla="*/ 330733 w 2688170"/>
              <a:gd name="connsiteY6" fmla="*/ 5805487 h 5824537"/>
              <a:gd name="connsiteX7" fmla="*/ 2120 w 2688170"/>
              <a:gd name="connsiteY7" fmla="*/ 5424488 h 5824537"/>
              <a:gd name="connsiteX8" fmla="*/ 2120 w 2688170"/>
              <a:gd name="connsiteY8" fmla="*/ 538163 h 5824537"/>
              <a:gd name="connsiteX0" fmla="*/ 2120 w 2688170"/>
              <a:gd name="connsiteY0" fmla="*/ 538163 h 5829299"/>
              <a:gd name="connsiteX1" fmla="*/ 349783 w 2688170"/>
              <a:gd name="connsiteY1" fmla="*/ 9525 h 5829299"/>
              <a:gd name="connsiteX2" fmla="*/ 2254783 w 2688170"/>
              <a:gd name="connsiteY2" fmla="*/ 0 h 5829299"/>
              <a:gd name="connsiteX3" fmla="*/ 2688170 w 2688170"/>
              <a:gd name="connsiteY3" fmla="*/ 385762 h 5829299"/>
              <a:gd name="connsiteX4" fmla="*/ 2688170 w 2688170"/>
              <a:gd name="connsiteY4" fmla="*/ 5400674 h 5829299"/>
              <a:gd name="connsiteX5" fmla="*/ 2250020 w 2688170"/>
              <a:gd name="connsiteY5" fmla="*/ 5829299 h 5829299"/>
              <a:gd name="connsiteX6" fmla="*/ 330733 w 2688170"/>
              <a:gd name="connsiteY6" fmla="*/ 5805487 h 5829299"/>
              <a:gd name="connsiteX7" fmla="*/ 2120 w 2688170"/>
              <a:gd name="connsiteY7" fmla="*/ 5424488 h 5829299"/>
              <a:gd name="connsiteX8" fmla="*/ 2120 w 2688170"/>
              <a:gd name="connsiteY8" fmla="*/ 538163 h 5829299"/>
              <a:gd name="connsiteX0" fmla="*/ 2120 w 2688170"/>
              <a:gd name="connsiteY0" fmla="*/ 538163 h 5829299"/>
              <a:gd name="connsiteX1" fmla="*/ 349783 w 2688170"/>
              <a:gd name="connsiteY1" fmla="*/ 9525 h 5829299"/>
              <a:gd name="connsiteX2" fmla="*/ 2254783 w 2688170"/>
              <a:gd name="connsiteY2" fmla="*/ 0 h 5829299"/>
              <a:gd name="connsiteX3" fmla="*/ 2688170 w 2688170"/>
              <a:gd name="connsiteY3" fmla="*/ 385762 h 5829299"/>
              <a:gd name="connsiteX4" fmla="*/ 2688170 w 2688170"/>
              <a:gd name="connsiteY4" fmla="*/ 5400674 h 5829299"/>
              <a:gd name="connsiteX5" fmla="*/ 2250020 w 2688170"/>
              <a:gd name="connsiteY5" fmla="*/ 5829299 h 5829299"/>
              <a:gd name="connsiteX6" fmla="*/ 330733 w 2688170"/>
              <a:gd name="connsiteY6" fmla="*/ 5805487 h 5829299"/>
              <a:gd name="connsiteX7" fmla="*/ 2120 w 2688170"/>
              <a:gd name="connsiteY7" fmla="*/ 5424488 h 5829299"/>
              <a:gd name="connsiteX8" fmla="*/ 2120 w 2688170"/>
              <a:gd name="connsiteY8" fmla="*/ 538163 h 5829299"/>
              <a:gd name="connsiteX0" fmla="*/ 2120 w 2688170"/>
              <a:gd name="connsiteY0" fmla="*/ 538163 h 5829299"/>
              <a:gd name="connsiteX1" fmla="*/ 349783 w 2688170"/>
              <a:gd name="connsiteY1" fmla="*/ 9525 h 5829299"/>
              <a:gd name="connsiteX2" fmla="*/ 2254783 w 2688170"/>
              <a:gd name="connsiteY2" fmla="*/ 0 h 5829299"/>
              <a:gd name="connsiteX3" fmla="*/ 2688170 w 2688170"/>
              <a:gd name="connsiteY3" fmla="*/ 385762 h 5829299"/>
              <a:gd name="connsiteX4" fmla="*/ 2688170 w 2688170"/>
              <a:gd name="connsiteY4" fmla="*/ 5400674 h 5829299"/>
              <a:gd name="connsiteX5" fmla="*/ 2250020 w 2688170"/>
              <a:gd name="connsiteY5" fmla="*/ 5829299 h 5829299"/>
              <a:gd name="connsiteX6" fmla="*/ 330733 w 2688170"/>
              <a:gd name="connsiteY6" fmla="*/ 5805487 h 5829299"/>
              <a:gd name="connsiteX7" fmla="*/ 2120 w 2688170"/>
              <a:gd name="connsiteY7" fmla="*/ 5424488 h 5829299"/>
              <a:gd name="connsiteX8" fmla="*/ 2120 w 2688170"/>
              <a:gd name="connsiteY8" fmla="*/ 538163 h 5829299"/>
              <a:gd name="connsiteX0" fmla="*/ 2120 w 2688170"/>
              <a:gd name="connsiteY0" fmla="*/ 538163 h 5815011"/>
              <a:gd name="connsiteX1" fmla="*/ 349783 w 2688170"/>
              <a:gd name="connsiteY1" fmla="*/ 9525 h 5815011"/>
              <a:gd name="connsiteX2" fmla="*/ 2254783 w 2688170"/>
              <a:gd name="connsiteY2" fmla="*/ 0 h 5815011"/>
              <a:gd name="connsiteX3" fmla="*/ 2688170 w 2688170"/>
              <a:gd name="connsiteY3" fmla="*/ 385762 h 5815011"/>
              <a:gd name="connsiteX4" fmla="*/ 2688170 w 2688170"/>
              <a:gd name="connsiteY4" fmla="*/ 5400674 h 5815011"/>
              <a:gd name="connsiteX5" fmla="*/ 2250020 w 2688170"/>
              <a:gd name="connsiteY5" fmla="*/ 5815011 h 5815011"/>
              <a:gd name="connsiteX6" fmla="*/ 330733 w 2688170"/>
              <a:gd name="connsiteY6" fmla="*/ 5805487 h 5815011"/>
              <a:gd name="connsiteX7" fmla="*/ 2120 w 2688170"/>
              <a:gd name="connsiteY7" fmla="*/ 5424488 h 5815011"/>
              <a:gd name="connsiteX8" fmla="*/ 2120 w 2688170"/>
              <a:gd name="connsiteY8" fmla="*/ 538163 h 5815011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88170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88170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78645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78645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78645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445032 w 2688170"/>
              <a:gd name="connsiteY2" fmla="*/ 9524 h 5819372"/>
              <a:gd name="connsiteX3" fmla="*/ 2254783 w 2688170"/>
              <a:gd name="connsiteY3" fmla="*/ 0 h 5819372"/>
              <a:gd name="connsiteX4" fmla="*/ 2688170 w 2688170"/>
              <a:gd name="connsiteY4" fmla="*/ 385762 h 5819372"/>
              <a:gd name="connsiteX5" fmla="*/ 2678645 w 2688170"/>
              <a:gd name="connsiteY5" fmla="*/ 5400674 h 5819372"/>
              <a:gd name="connsiteX6" fmla="*/ 2250020 w 2688170"/>
              <a:gd name="connsiteY6" fmla="*/ 5815011 h 5819372"/>
              <a:gd name="connsiteX7" fmla="*/ 330733 w 2688170"/>
              <a:gd name="connsiteY7" fmla="*/ 5805487 h 5819372"/>
              <a:gd name="connsiteX8" fmla="*/ 2120 w 2688170"/>
              <a:gd name="connsiteY8" fmla="*/ 5424488 h 5819372"/>
              <a:gd name="connsiteX9" fmla="*/ 2120 w 2688170"/>
              <a:gd name="connsiteY9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806982 w 2688170"/>
              <a:gd name="connsiteY2" fmla="*/ 4761 h 5819372"/>
              <a:gd name="connsiteX3" fmla="*/ 2254783 w 2688170"/>
              <a:gd name="connsiteY3" fmla="*/ 0 h 5819372"/>
              <a:gd name="connsiteX4" fmla="*/ 2688170 w 2688170"/>
              <a:gd name="connsiteY4" fmla="*/ 385762 h 5819372"/>
              <a:gd name="connsiteX5" fmla="*/ 2678645 w 2688170"/>
              <a:gd name="connsiteY5" fmla="*/ 5400674 h 5819372"/>
              <a:gd name="connsiteX6" fmla="*/ 2250020 w 2688170"/>
              <a:gd name="connsiteY6" fmla="*/ 5815011 h 5819372"/>
              <a:gd name="connsiteX7" fmla="*/ 330733 w 2688170"/>
              <a:gd name="connsiteY7" fmla="*/ 5805487 h 5819372"/>
              <a:gd name="connsiteX8" fmla="*/ 2120 w 2688170"/>
              <a:gd name="connsiteY8" fmla="*/ 5424488 h 5819372"/>
              <a:gd name="connsiteX9" fmla="*/ 2120 w 2688170"/>
              <a:gd name="connsiteY9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806982 w 2688170"/>
              <a:gd name="connsiteY2" fmla="*/ 4761 h 5819372"/>
              <a:gd name="connsiteX3" fmla="*/ 1026057 w 2688170"/>
              <a:gd name="connsiteY3" fmla="*/ 4762 h 5819372"/>
              <a:gd name="connsiteX4" fmla="*/ 2254783 w 2688170"/>
              <a:gd name="connsiteY4" fmla="*/ 0 h 5819372"/>
              <a:gd name="connsiteX5" fmla="*/ 2688170 w 2688170"/>
              <a:gd name="connsiteY5" fmla="*/ 385762 h 5819372"/>
              <a:gd name="connsiteX6" fmla="*/ 2678645 w 2688170"/>
              <a:gd name="connsiteY6" fmla="*/ 5400674 h 5819372"/>
              <a:gd name="connsiteX7" fmla="*/ 2250020 w 2688170"/>
              <a:gd name="connsiteY7" fmla="*/ 5815011 h 5819372"/>
              <a:gd name="connsiteX8" fmla="*/ 330733 w 2688170"/>
              <a:gd name="connsiteY8" fmla="*/ 5805487 h 5819372"/>
              <a:gd name="connsiteX9" fmla="*/ 2120 w 2688170"/>
              <a:gd name="connsiteY9" fmla="*/ 5424488 h 5819372"/>
              <a:gd name="connsiteX10" fmla="*/ 2120 w 2688170"/>
              <a:gd name="connsiteY10" fmla="*/ 538163 h 5819372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1026057 w 2688170"/>
              <a:gd name="connsiteY3" fmla="*/ 9525 h 5824135"/>
              <a:gd name="connsiteX4" fmla="*/ 1916644 w 2688170"/>
              <a:gd name="connsiteY4" fmla="*/ 0 h 5824135"/>
              <a:gd name="connsiteX5" fmla="*/ 2254783 w 2688170"/>
              <a:gd name="connsiteY5" fmla="*/ 4763 h 5824135"/>
              <a:gd name="connsiteX6" fmla="*/ 2688170 w 2688170"/>
              <a:gd name="connsiteY6" fmla="*/ 390525 h 5824135"/>
              <a:gd name="connsiteX7" fmla="*/ 2678645 w 2688170"/>
              <a:gd name="connsiteY7" fmla="*/ 5405437 h 5824135"/>
              <a:gd name="connsiteX8" fmla="*/ 2250020 w 2688170"/>
              <a:gd name="connsiteY8" fmla="*/ 5819774 h 5824135"/>
              <a:gd name="connsiteX9" fmla="*/ 330733 w 2688170"/>
              <a:gd name="connsiteY9" fmla="*/ 5810250 h 5824135"/>
              <a:gd name="connsiteX10" fmla="*/ 2120 w 2688170"/>
              <a:gd name="connsiteY10" fmla="*/ 5429251 h 5824135"/>
              <a:gd name="connsiteX11" fmla="*/ 2120 w 2688170"/>
              <a:gd name="connsiteY11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916644 w 2688170"/>
              <a:gd name="connsiteY4" fmla="*/ 0 h 5824135"/>
              <a:gd name="connsiteX5" fmla="*/ 2254783 w 2688170"/>
              <a:gd name="connsiteY5" fmla="*/ 4763 h 5824135"/>
              <a:gd name="connsiteX6" fmla="*/ 2688170 w 2688170"/>
              <a:gd name="connsiteY6" fmla="*/ 390525 h 5824135"/>
              <a:gd name="connsiteX7" fmla="*/ 2678645 w 2688170"/>
              <a:gd name="connsiteY7" fmla="*/ 5405437 h 5824135"/>
              <a:gd name="connsiteX8" fmla="*/ 2250020 w 2688170"/>
              <a:gd name="connsiteY8" fmla="*/ 5819774 h 5824135"/>
              <a:gd name="connsiteX9" fmla="*/ 330733 w 2688170"/>
              <a:gd name="connsiteY9" fmla="*/ 5810250 h 5824135"/>
              <a:gd name="connsiteX10" fmla="*/ 2120 w 2688170"/>
              <a:gd name="connsiteY10" fmla="*/ 5429251 h 5824135"/>
              <a:gd name="connsiteX11" fmla="*/ 2120 w 2688170"/>
              <a:gd name="connsiteY11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373719 w 2688170"/>
              <a:gd name="connsiteY4" fmla="*/ 123826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26032 w 2688170"/>
              <a:gd name="connsiteY3" fmla="*/ 242888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13154 w 2699204"/>
              <a:gd name="connsiteY0" fmla="*/ 542926 h 5824135"/>
              <a:gd name="connsiteX1" fmla="*/ 294142 w 2699204"/>
              <a:gd name="connsiteY1" fmla="*/ 9526 h 5824135"/>
              <a:gd name="connsiteX2" fmla="*/ 794204 w 2699204"/>
              <a:gd name="connsiteY2" fmla="*/ 9524 h 5824135"/>
              <a:gd name="connsiteX3" fmla="*/ 894216 w 2699204"/>
              <a:gd name="connsiteY3" fmla="*/ 238125 h 5824135"/>
              <a:gd name="connsiteX4" fmla="*/ 1841954 w 2699204"/>
              <a:gd name="connsiteY4" fmla="*/ 233363 h 5824135"/>
              <a:gd name="connsiteX5" fmla="*/ 1899103 w 2699204"/>
              <a:gd name="connsiteY5" fmla="*/ 0 h 5824135"/>
              <a:gd name="connsiteX6" fmla="*/ 2265817 w 2699204"/>
              <a:gd name="connsiteY6" fmla="*/ 4763 h 5824135"/>
              <a:gd name="connsiteX7" fmla="*/ 2699204 w 2699204"/>
              <a:gd name="connsiteY7" fmla="*/ 390525 h 5824135"/>
              <a:gd name="connsiteX8" fmla="*/ 2689679 w 2699204"/>
              <a:gd name="connsiteY8" fmla="*/ 5405437 h 5824135"/>
              <a:gd name="connsiteX9" fmla="*/ 2261054 w 2699204"/>
              <a:gd name="connsiteY9" fmla="*/ 5819774 h 5824135"/>
              <a:gd name="connsiteX10" fmla="*/ 341767 w 2699204"/>
              <a:gd name="connsiteY10" fmla="*/ 5810250 h 5824135"/>
              <a:gd name="connsiteX11" fmla="*/ 13154 w 2699204"/>
              <a:gd name="connsiteY11" fmla="*/ 5429251 h 5824135"/>
              <a:gd name="connsiteX12" fmla="*/ 13154 w 2699204"/>
              <a:gd name="connsiteY12" fmla="*/ 542926 h 5824135"/>
              <a:gd name="connsiteX0" fmla="*/ 2121 w 2688171"/>
              <a:gd name="connsiteY0" fmla="*/ 542926 h 5824135"/>
              <a:gd name="connsiteX1" fmla="*/ 283109 w 2688171"/>
              <a:gd name="connsiteY1" fmla="*/ 9526 h 5824135"/>
              <a:gd name="connsiteX2" fmla="*/ 783171 w 2688171"/>
              <a:gd name="connsiteY2" fmla="*/ 9524 h 5824135"/>
              <a:gd name="connsiteX3" fmla="*/ 883183 w 2688171"/>
              <a:gd name="connsiteY3" fmla="*/ 238125 h 5824135"/>
              <a:gd name="connsiteX4" fmla="*/ 1830921 w 2688171"/>
              <a:gd name="connsiteY4" fmla="*/ 233363 h 5824135"/>
              <a:gd name="connsiteX5" fmla="*/ 1888070 w 2688171"/>
              <a:gd name="connsiteY5" fmla="*/ 0 h 5824135"/>
              <a:gd name="connsiteX6" fmla="*/ 2254784 w 2688171"/>
              <a:gd name="connsiteY6" fmla="*/ 4763 h 5824135"/>
              <a:gd name="connsiteX7" fmla="*/ 2688171 w 2688171"/>
              <a:gd name="connsiteY7" fmla="*/ 390525 h 5824135"/>
              <a:gd name="connsiteX8" fmla="*/ 2678646 w 2688171"/>
              <a:gd name="connsiteY8" fmla="*/ 5405437 h 5824135"/>
              <a:gd name="connsiteX9" fmla="*/ 2250021 w 2688171"/>
              <a:gd name="connsiteY9" fmla="*/ 5819774 h 5824135"/>
              <a:gd name="connsiteX10" fmla="*/ 330734 w 2688171"/>
              <a:gd name="connsiteY10" fmla="*/ 5810250 h 5824135"/>
              <a:gd name="connsiteX11" fmla="*/ 2121 w 2688171"/>
              <a:gd name="connsiteY11" fmla="*/ 5429251 h 5824135"/>
              <a:gd name="connsiteX12" fmla="*/ 2121 w 2688171"/>
              <a:gd name="connsiteY12" fmla="*/ 542926 h 5824135"/>
              <a:gd name="connsiteX0" fmla="*/ 2121 w 2688171"/>
              <a:gd name="connsiteY0" fmla="*/ 542926 h 5824135"/>
              <a:gd name="connsiteX1" fmla="*/ 283109 w 2688171"/>
              <a:gd name="connsiteY1" fmla="*/ 9526 h 5824135"/>
              <a:gd name="connsiteX2" fmla="*/ 783171 w 2688171"/>
              <a:gd name="connsiteY2" fmla="*/ 9524 h 5824135"/>
              <a:gd name="connsiteX3" fmla="*/ 883183 w 2688171"/>
              <a:gd name="connsiteY3" fmla="*/ 238125 h 5824135"/>
              <a:gd name="connsiteX4" fmla="*/ 1830921 w 2688171"/>
              <a:gd name="connsiteY4" fmla="*/ 233363 h 5824135"/>
              <a:gd name="connsiteX5" fmla="*/ 1888070 w 2688171"/>
              <a:gd name="connsiteY5" fmla="*/ 0 h 5824135"/>
              <a:gd name="connsiteX6" fmla="*/ 2254784 w 2688171"/>
              <a:gd name="connsiteY6" fmla="*/ 4763 h 5824135"/>
              <a:gd name="connsiteX7" fmla="*/ 2688171 w 2688171"/>
              <a:gd name="connsiteY7" fmla="*/ 390525 h 5824135"/>
              <a:gd name="connsiteX8" fmla="*/ 2678646 w 2688171"/>
              <a:gd name="connsiteY8" fmla="*/ 5405437 h 5824135"/>
              <a:gd name="connsiteX9" fmla="*/ 2250021 w 2688171"/>
              <a:gd name="connsiteY9" fmla="*/ 5819774 h 5824135"/>
              <a:gd name="connsiteX10" fmla="*/ 330734 w 2688171"/>
              <a:gd name="connsiteY10" fmla="*/ 5810250 h 5824135"/>
              <a:gd name="connsiteX11" fmla="*/ 2121 w 2688171"/>
              <a:gd name="connsiteY11" fmla="*/ 5429251 h 5824135"/>
              <a:gd name="connsiteX12" fmla="*/ 2121 w 2688171"/>
              <a:gd name="connsiteY12" fmla="*/ 542926 h 5824135"/>
              <a:gd name="connsiteX0" fmla="*/ 2121 w 2688171"/>
              <a:gd name="connsiteY0" fmla="*/ 542926 h 5824135"/>
              <a:gd name="connsiteX1" fmla="*/ 283109 w 2688171"/>
              <a:gd name="connsiteY1" fmla="*/ 9526 h 5824135"/>
              <a:gd name="connsiteX2" fmla="*/ 783171 w 2688171"/>
              <a:gd name="connsiteY2" fmla="*/ 9524 h 5824135"/>
              <a:gd name="connsiteX3" fmla="*/ 883183 w 2688171"/>
              <a:gd name="connsiteY3" fmla="*/ 238125 h 5824135"/>
              <a:gd name="connsiteX4" fmla="*/ 1830921 w 2688171"/>
              <a:gd name="connsiteY4" fmla="*/ 233363 h 5824135"/>
              <a:gd name="connsiteX5" fmla="*/ 1888070 w 2688171"/>
              <a:gd name="connsiteY5" fmla="*/ 0 h 5824135"/>
              <a:gd name="connsiteX6" fmla="*/ 2254784 w 2688171"/>
              <a:gd name="connsiteY6" fmla="*/ 4763 h 5824135"/>
              <a:gd name="connsiteX7" fmla="*/ 2688171 w 2688171"/>
              <a:gd name="connsiteY7" fmla="*/ 390525 h 5824135"/>
              <a:gd name="connsiteX8" fmla="*/ 2678646 w 2688171"/>
              <a:gd name="connsiteY8" fmla="*/ 5405437 h 5824135"/>
              <a:gd name="connsiteX9" fmla="*/ 2250021 w 2688171"/>
              <a:gd name="connsiteY9" fmla="*/ 5819774 h 5824135"/>
              <a:gd name="connsiteX10" fmla="*/ 330734 w 2688171"/>
              <a:gd name="connsiteY10" fmla="*/ 5810250 h 5824135"/>
              <a:gd name="connsiteX11" fmla="*/ 2121 w 2688171"/>
              <a:gd name="connsiteY11" fmla="*/ 5429251 h 5824135"/>
              <a:gd name="connsiteX12" fmla="*/ 2121 w 2688171"/>
              <a:gd name="connsiteY12" fmla="*/ 542926 h 582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88171" h="5824135">
                <a:moveTo>
                  <a:pt x="2121" y="542926"/>
                </a:moveTo>
                <a:cubicBezTo>
                  <a:pt x="2121" y="275511"/>
                  <a:pt x="-36694" y="95251"/>
                  <a:pt x="283109" y="9526"/>
                </a:cubicBezTo>
                <a:lnTo>
                  <a:pt x="783171" y="9524"/>
                </a:lnTo>
                <a:cubicBezTo>
                  <a:pt x="789521" y="87312"/>
                  <a:pt x="772057" y="227012"/>
                  <a:pt x="883183" y="238125"/>
                </a:cubicBezTo>
                <a:lnTo>
                  <a:pt x="1830921" y="233363"/>
                </a:lnTo>
                <a:cubicBezTo>
                  <a:pt x="1892833" y="141287"/>
                  <a:pt x="1897596" y="68263"/>
                  <a:pt x="1888070" y="0"/>
                </a:cubicBezTo>
                <a:lnTo>
                  <a:pt x="2254784" y="4763"/>
                </a:lnTo>
                <a:cubicBezTo>
                  <a:pt x="2546012" y="-23812"/>
                  <a:pt x="2688171" y="123110"/>
                  <a:pt x="2688171" y="390525"/>
                </a:cubicBezTo>
                <a:lnTo>
                  <a:pt x="2678646" y="5405437"/>
                </a:lnTo>
                <a:cubicBezTo>
                  <a:pt x="2697696" y="5672852"/>
                  <a:pt x="2564345" y="5843588"/>
                  <a:pt x="2250021" y="5819774"/>
                </a:cubicBezTo>
                <a:cubicBezTo>
                  <a:pt x="1624547" y="5830887"/>
                  <a:pt x="970496" y="5818187"/>
                  <a:pt x="330734" y="5810250"/>
                </a:cubicBezTo>
                <a:cubicBezTo>
                  <a:pt x="159283" y="5824538"/>
                  <a:pt x="-21692" y="5701428"/>
                  <a:pt x="2121" y="5429251"/>
                </a:cubicBezTo>
                <a:lnTo>
                  <a:pt x="2121" y="542926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A604CA-E015-4212-A529-F54A7F6B85C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6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andard slide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107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424763"/>
            <a:ext cx="5181600" cy="48378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424763"/>
            <a:ext cx="5181600" cy="48378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B3745A42-C741-4E57-9A6B-DD0054CB8713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5622250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10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headline</a:t>
            </a:r>
          </a:p>
        </p:txBody>
      </p:sp>
      <p:sp>
        <p:nvSpPr>
          <p:cNvPr id="3" name="Text Placeholder 20">
            <a:extLst>
              <a:ext uri="{FF2B5EF4-FFF2-40B4-BE49-F238E27FC236}">
                <a16:creationId xmlns:a16="http://schemas.microsoft.com/office/drawing/2014/main" id="{0C853513-9DAD-48F2-8995-5702733902B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804935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37E5A452-3CB8-4B5A-9BF0-040585B0030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5042412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headline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 dirty="0"/>
              <a:t>Click to edit text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B4E91B3A-381A-4407-956B-C8D7ED41ABAE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872055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1832BB-DF19-DB39-D5AD-1F39EA82E1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" b="34"/>
          <a:stretch/>
        </p:blipFill>
        <p:spPr>
          <a:xfrm>
            <a:off x="-1" y="0"/>
            <a:ext cx="12214331" cy="68659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65262" y="643379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D3C34B-A5BC-40D3-8A13-AB5D7F42FB15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FFBE7AF3-E254-44A9-B79F-0093CB194E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0493" y="824789"/>
            <a:ext cx="4179671" cy="2081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AGENDA TEXT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1ECAA83-CFCE-4788-8809-758BC6D441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04154" y="909391"/>
            <a:ext cx="6110177" cy="5876925"/>
          </a:xfrm>
          <a:custGeom>
            <a:avLst/>
            <a:gdLst>
              <a:gd name="connsiteX0" fmla="*/ 979507 w 6096000"/>
              <a:gd name="connsiteY0" fmla="*/ 0 h 5876925"/>
              <a:gd name="connsiteX1" fmla="*/ 5116493 w 6096000"/>
              <a:gd name="connsiteY1" fmla="*/ 0 h 5876925"/>
              <a:gd name="connsiteX2" fmla="*/ 6096000 w 6096000"/>
              <a:gd name="connsiteY2" fmla="*/ 979507 h 5876925"/>
              <a:gd name="connsiteX3" fmla="*/ 6096000 w 6096000"/>
              <a:gd name="connsiteY3" fmla="*/ 5876925 h 5876925"/>
              <a:gd name="connsiteX4" fmla="*/ 609600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5876925 h 5876925"/>
              <a:gd name="connsiteX7" fmla="*/ 0 w 6096000"/>
              <a:gd name="connsiteY7" fmla="*/ 979507 h 5876925"/>
              <a:gd name="connsiteX8" fmla="*/ 979507 w 6096000"/>
              <a:gd name="connsiteY8" fmla="*/ 0 h 5876925"/>
              <a:gd name="connsiteX0" fmla="*/ 979507 w 6096000"/>
              <a:gd name="connsiteY0" fmla="*/ 0 h 5876925"/>
              <a:gd name="connsiteX1" fmla="*/ 6096000 w 6096000"/>
              <a:gd name="connsiteY1" fmla="*/ 979507 h 5876925"/>
              <a:gd name="connsiteX2" fmla="*/ 6096000 w 6096000"/>
              <a:gd name="connsiteY2" fmla="*/ 5876925 h 5876925"/>
              <a:gd name="connsiteX3" fmla="*/ 6096000 w 6096000"/>
              <a:gd name="connsiteY3" fmla="*/ 5876925 h 5876925"/>
              <a:gd name="connsiteX4" fmla="*/ 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979507 h 5876925"/>
              <a:gd name="connsiteX7" fmla="*/ 979507 w 6096000"/>
              <a:gd name="connsiteY7" fmla="*/ 0 h 5876925"/>
              <a:gd name="connsiteX0" fmla="*/ 979507 w 6110177"/>
              <a:gd name="connsiteY0" fmla="*/ 0 h 5876925"/>
              <a:gd name="connsiteX1" fmla="*/ 6110177 w 6110177"/>
              <a:gd name="connsiteY1" fmla="*/ 8400 h 5876925"/>
              <a:gd name="connsiteX2" fmla="*/ 6096000 w 6110177"/>
              <a:gd name="connsiteY2" fmla="*/ 5876925 h 5876925"/>
              <a:gd name="connsiteX3" fmla="*/ 6096000 w 6110177"/>
              <a:gd name="connsiteY3" fmla="*/ 5876925 h 5876925"/>
              <a:gd name="connsiteX4" fmla="*/ 0 w 6110177"/>
              <a:gd name="connsiteY4" fmla="*/ 5876925 h 5876925"/>
              <a:gd name="connsiteX5" fmla="*/ 0 w 6110177"/>
              <a:gd name="connsiteY5" fmla="*/ 5876925 h 5876925"/>
              <a:gd name="connsiteX6" fmla="*/ 0 w 6110177"/>
              <a:gd name="connsiteY6" fmla="*/ 979507 h 5876925"/>
              <a:gd name="connsiteX7" fmla="*/ 979507 w 6110177"/>
              <a:gd name="connsiteY7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0177" h="5876925">
                <a:moveTo>
                  <a:pt x="979507" y="0"/>
                </a:moveTo>
                <a:lnTo>
                  <a:pt x="6110177" y="8400"/>
                </a:lnTo>
                <a:cubicBezTo>
                  <a:pt x="6105451" y="1964575"/>
                  <a:pt x="6100726" y="3920750"/>
                  <a:pt x="6096000" y="5876925"/>
                </a:cubicBezTo>
                <a:lnTo>
                  <a:pt x="6096000" y="5876925"/>
                </a:lnTo>
                <a:lnTo>
                  <a:pt x="0" y="5876925"/>
                </a:lnTo>
                <a:lnTo>
                  <a:pt x="0" y="5876925"/>
                </a:lnTo>
                <a:lnTo>
                  <a:pt x="0" y="979507"/>
                </a:lnTo>
                <a:cubicBezTo>
                  <a:pt x="0" y="438540"/>
                  <a:pt x="438540" y="0"/>
                  <a:pt x="979507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C5854CB-21B6-4E68-B06C-086DE2601B3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15075" y="1466103"/>
            <a:ext cx="5693387" cy="48378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defRPr sz="2000"/>
            </a:lvl1pPr>
            <a:lvl2pPr>
              <a:buClr>
                <a:schemeClr val="tx2"/>
              </a:buClr>
              <a:defRPr sz="1800"/>
            </a:lvl2pPr>
            <a:lvl3pPr>
              <a:buClr>
                <a:schemeClr val="tx2"/>
              </a:buClr>
              <a:defRPr sz="16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200"/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48D65B76-0D7D-4B87-9354-B26B83D8793E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64DFB3-1D05-3DE4-0D78-0107F3E86B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24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107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28346"/>
            <a:ext cx="10515600" cy="483423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2442CAE1-4C03-4CE9-8FE5-E6BA0EC5AED3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495794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For Auditorium/ very bright scree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74B668-7C12-9AC7-2FE4-1E14F30281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107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28346"/>
            <a:ext cx="10515600" cy="483423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2442CAE1-4C03-4CE9-8FE5-E6BA0EC5AED3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F9FFB1-EFB4-D484-8F3E-CB8F83DB23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09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 of tod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FF6EEF8-79E6-9824-32A8-802F66F2D2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B12AB1E-30FC-5FDB-DC0D-79C992177FF1}"/>
              </a:ext>
            </a:extLst>
          </p:cNvPr>
          <p:cNvSpPr/>
          <p:nvPr userDrawn="1"/>
        </p:nvSpPr>
        <p:spPr>
          <a:xfrm>
            <a:off x="822041" y="1492954"/>
            <a:ext cx="3822908" cy="46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BDF068-07F4-F6FE-138B-D19D1A4AA02F}"/>
              </a:ext>
            </a:extLst>
          </p:cNvPr>
          <p:cNvGrpSpPr/>
          <p:nvPr userDrawn="1"/>
        </p:nvGrpSpPr>
        <p:grpSpPr>
          <a:xfrm>
            <a:off x="4402605" y="3069157"/>
            <a:ext cx="731206" cy="931611"/>
            <a:chOff x="4402605" y="3069157"/>
            <a:chExt cx="731206" cy="931611"/>
          </a:xfrm>
        </p:grpSpPr>
        <p:pic>
          <p:nvPicPr>
            <p:cNvPr id="9" name="Picture 8" descr="A blue circle with a black background&#10;&#10;Description automatically generated">
              <a:extLst>
                <a:ext uri="{FF2B5EF4-FFF2-40B4-BE49-F238E27FC236}">
                  <a16:creationId xmlns:a16="http://schemas.microsoft.com/office/drawing/2014/main" id="{5446A4E9-9B8C-7E2B-5162-376BC21D48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2605" y="3069157"/>
              <a:ext cx="731206" cy="931611"/>
            </a:xfrm>
            <a:prstGeom prst="rect">
              <a:avLst/>
            </a:prstGeom>
          </p:spPr>
        </p:pic>
        <p:pic>
          <p:nvPicPr>
            <p:cNvPr id="26" name="Graphic 25" descr="Chat">
              <a:extLst>
                <a:ext uri="{FF2B5EF4-FFF2-40B4-BE49-F238E27FC236}">
                  <a16:creationId xmlns:a16="http://schemas.microsoft.com/office/drawing/2014/main" id="{1F5D8C8B-1BE9-6BA3-73C4-729C8F61E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457637" y="3167358"/>
              <a:ext cx="621141" cy="621141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540B3DE-62C2-911F-C84D-5CCB206548BA}"/>
              </a:ext>
            </a:extLst>
          </p:cNvPr>
          <p:cNvGrpSpPr/>
          <p:nvPr userDrawn="1"/>
        </p:nvGrpSpPr>
        <p:grpSpPr>
          <a:xfrm>
            <a:off x="4402605" y="5044741"/>
            <a:ext cx="731206" cy="931611"/>
            <a:chOff x="4402605" y="5044741"/>
            <a:chExt cx="731206" cy="931611"/>
          </a:xfrm>
        </p:grpSpPr>
        <p:pic>
          <p:nvPicPr>
            <p:cNvPr id="10" name="Picture 9" descr="A blue circle with a black background&#10;&#10;Description automatically generated">
              <a:extLst>
                <a:ext uri="{FF2B5EF4-FFF2-40B4-BE49-F238E27FC236}">
                  <a16:creationId xmlns:a16="http://schemas.microsoft.com/office/drawing/2014/main" id="{6B0A7CA6-8271-687F-A58E-0AAA46D2EA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2605" y="5044741"/>
              <a:ext cx="731206" cy="931611"/>
            </a:xfrm>
            <a:prstGeom prst="rect">
              <a:avLst/>
            </a:prstGeom>
          </p:spPr>
        </p:pic>
        <p:pic>
          <p:nvPicPr>
            <p:cNvPr id="29" name="Graphic 28" descr="Checkmark">
              <a:extLst>
                <a:ext uri="{FF2B5EF4-FFF2-40B4-BE49-F238E27FC236}">
                  <a16:creationId xmlns:a16="http://schemas.microsoft.com/office/drawing/2014/main" id="{77933BB7-4CD8-830D-8EF9-638A3F774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517838" y="5171390"/>
              <a:ext cx="500737" cy="500737"/>
            </a:xfrm>
            <a:prstGeom prst="rect">
              <a:avLst/>
            </a:prstGeom>
          </p:spPr>
        </p:pic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CD522909-11CC-B04F-95ED-8297602E95AA}"/>
              </a:ext>
            </a:extLst>
          </p:cNvPr>
          <p:cNvSpPr>
            <a:spLocks/>
          </p:cNvSpPr>
          <p:nvPr userDrawn="1"/>
        </p:nvSpPr>
        <p:spPr>
          <a:xfrm>
            <a:off x="5148278" y="604104"/>
            <a:ext cx="6510322" cy="374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000" b="1" dirty="0">
                <a:solidFill>
                  <a:schemeClr val="bg1"/>
                </a:solidFill>
              </a:rPr>
              <a:t>What do we want to inform about?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C056CA0-E1FA-E772-B73E-A063A34DF8FC}"/>
              </a:ext>
            </a:extLst>
          </p:cNvPr>
          <p:cNvGrpSpPr/>
          <p:nvPr userDrawn="1"/>
        </p:nvGrpSpPr>
        <p:grpSpPr>
          <a:xfrm>
            <a:off x="4402605" y="1081148"/>
            <a:ext cx="731206" cy="931611"/>
            <a:chOff x="4395506" y="1097235"/>
            <a:chExt cx="731206" cy="931611"/>
          </a:xfrm>
        </p:grpSpPr>
        <p:pic>
          <p:nvPicPr>
            <p:cNvPr id="6" name="Picture 5" descr="A blue circle with a black background&#10;&#10;Description automatically generated">
              <a:extLst>
                <a:ext uri="{FF2B5EF4-FFF2-40B4-BE49-F238E27FC236}">
                  <a16:creationId xmlns:a16="http://schemas.microsoft.com/office/drawing/2014/main" id="{B8F9700D-1B5C-86DB-C5BC-5BF98F4A45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5506" y="1097235"/>
              <a:ext cx="731206" cy="931611"/>
            </a:xfrm>
            <a:prstGeom prst="rect">
              <a:avLst/>
            </a:prstGeom>
          </p:spPr>
        </p:pic>
        <p:pic>
          <p:nvPicPr>
            <p:cNvPr id="32" name="Graphic 31" descr="Megaphone">
              <a:extLst>
                <a:ext uri="{FF2B5EF4-FFF2-40B4-BE49-F238E27FC236}">
                  <a16:creationId xmlns:a16="http://schemas.microsoft.com/office/drawing/2014/main" id="{93AC8EE3-08D1-D144-6281-E0E370E96F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460901" y="1152660"/>
              <a:ext cx="602075" cy="602075"/>
            </a:xfrm>
            <a:prstGeom prst="rect">
              <a:avLst/>
            </a:prstGeom>
          </p:spPr>
        </p:pic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B8586A7-B45C-A7DA-E192-454D3512C520}"/>
              </a:ext>
            </a:extLst>
          </p:cNvPr>
          <p:cNvCxnSpPr>
            <a:cxnSpLocks/>
          </p:cNvCxnSpPr>
          <p:nvPr userDrawn="1"/>
        </p:nvCxnSpPr>
        <p:spPr>
          <a:xfrm flipH="1">
            <a:off x="4423320" y="2436709"/>
            <a:ext cx="580274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A4CB4F5-FCAC-A9C5-2565-6A9C56A8D15A}"/>
              </a:ext>
            </a:extLst>
          </p:cNvPr>
          <p:cNvCxnSpPr>
            <a:cxnSpLocks/>
          </p:cNvCxnSpPr>
          <p:nvPr userDrawn="1"/>
        </p:nvCxnSpPr>
        <p:spPr>
          <a:xfrm flipH="1">
            <a:off x="4423320" y="4418894"/>
            <a:ext cx="580274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DF50911-C999-BF77-E829-3812D0032B92}"/>
              </a:ext>
            </a:extLst>
          </p:cNvPr>
          <p:cNvSpPr txBox="1"/>
          <p:nvPr userDrawn="1"/>
        </p:nvSpPr>
        <p:spPr>
          <a:xfrm>
            <a:off x="476177" y="2771213"/>
            <a:ext cx="36012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i="0" dirty="0">
                <a:solidFill>
                  <a:schemeClr val="bg1"/>
                </a:solidFill>
                <a:latin typeface="Verdana Pro" panose="020B0604030504040204" pitchFamily="34" charset="0"/>
                <a:cs typeface="Verdana Pro Cond Black" panose="020F0502020204030204" pitchFamily="34" charset="0"/>
              </a:rPr>
              <a:t>FOCUS OF TODAY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BC2858E-148D-218B-5617-6ED5FD352254}"/>
              </a:ext>
            </a:extLst>
          </p:cNvPr>
          <p:cNvSpPr/>
          <p:nvPr userDrawn="1"/>
        </p:nvSpPr>
        <p:spPr>
          <a:xfrm>
            <a:off x="5233356" y="2588333"/>
            <a:ext cx="6425244" cy="372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000" b="1" dirty="0">
                <a:solidFill>
                  <a:schemeClr val="bg1"/>
                </a:solidFill>
              </a:rPr>
              <a:t>What do we need to discuss?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9E98866-8289-300E-662F-88F252D7C5C2}"/>
              </a:ext>
            </a:extLst>
          </p:cNvPr>
          <p:cNvSpPr/>
          <p:nvPr userDrawn="1"/>
        </p:nvSpPr>
        <p:spPr>
          <a:xfrm>
            <a:off x="5233356" y="4578401"/>
            <a:ext cx="6425244" cy="3721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000" b="1" dirty="0">
                <a:solidFill>
                  <a:schemeClr val="bg1"/>
                </a:solidFill>
              </a:rPr>
              <a:t>What do we need to decide?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2442CAE1-4C03-4CE9-8FE5-E6BA0EC5AED3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8AC9C985-5E6C-3F79-CEC3-61031E69C0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33356" y="978750"/>
            <a:ext cx="6577012" cy="1383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36DFDB1E-52D5-F885-4E89-60D09A71D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33356" y="2938888"/>
            <a:ext cx="6577012" cy="13747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68125BE6-78E3-7D54-6FA9-BD50EE5E04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33356" y="4972658"/>
            <a:ext cx="6577012" cy="13747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C6749F60-752A-AB08-293C-D85669634C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23050" y="6494382"/>
            <a:ext cx="5568950" cy="38596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1439DE-8C0C-323C-F052-AF93DCB176E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30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blue and white gradient&#10;&#10;Description automatically generated">
            <a:extLst>
              <a:ext uri="{FF2B5EF4-FFF2-40B4-BE49-F238E27FC236}">
                <a16:creationId xmlns:a16="http://schemas.microsoft.com/office/drawing/2014/main" id="{1C5CA42E-C3A8-989F-762D-8EBB0F2439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D22FDDF0-36F7-405F-96E9-C43F53162F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66900" y="2453401"/>
            <a:ext cx="8458199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Important message goes here…</a:t>
            </a:r>
            <a:endParaRPr lang="en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E6A438-202B-9729-2614-ADC57B54DE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B1E56F-0588-2EAD-D71A-95A1AD0CD1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14" y="6374125"/>
            <a:ext cx="3048000" cy="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46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blue and white gradient&#10;&#10;Description automatically generated">
            <a:extLst>
              <a:ext uri="{FF2B5EF4-FFF2-40B4-BE49-F238E27FC236}">
                <a16:creationId xmlns:a16="http://schemas.microsoft.com/office/drawing/2014/main" id="{1C5CA42E-C3A8-989F-762D-8EBB0F2439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E6A438-202B-9729-2614-ADC57B54DE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B1E56F-0588-2EAD-D71A-95A1AD0CD1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14" y="6374125"/>
            <a:ext cx="3048000" cy="2413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93966F9-7122-BF78-4A77-74FD0A040EBE}"/>
              </a:ext>
            </a:extLst>
          </p:cNvPr>
          <p:cNvCxnSpPr>
            <a:cxnSpLocks/>
          </p:cNvCxnSpPr>
          <p:nvPr userDrawn="1"/>
        </p:nvCxnSpPr>
        <p:spPr>
          <a:xfrm>
            <a:off x="3701473" y="2364567"/>
            <a:ext cx="0" cy="19659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5BF4153-34B7-E220-26CC-1895BFA2BC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28905" y="2364567"/>
            <a:ext cx="6816723" cy="196596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3A04530C-73C1-327C-0EF9-22A6D73FD2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74625" y="2756203"/>
            <a:ext cx="2290612" cy="118268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8413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BDFB037-EAFC-A29C-7CFB-E7517294DA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" r="58"/>
          <a:stretch/>
        </p:blipFill>
        <p:spPr>
          <a:xfrm>
            <a:off x="0" y="0"/>
            <a:ext cx="12192000" cy="6865951"/>
          </a:xfrm>
          <a:prstGeom prst="rect">
            <a:avLst/>
          </a:prstGeom>
        </p:spPr>
      </p:pic>
      <p:pic>
        <p:nvPicPr>
          <p:cNvPr id="4" name="Picture 3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9C18DD05-0BCB-DA0C-05C3-0CAE932F08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D22FDDF0-36F7-405F-96E9-C43F53162F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29425EAC-F417-4243-8CBE-7815E902BD3D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6D57C8-C430-09F9-48EB-6502AA3DA8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04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581CBBE-6BA1-4A2E-B2C2-E2374CE34291}"/>
              </a:ext>
            </a:extLst>
          </p:cNvPr>
          <p:cNvSpPr txBox="1">
            <a:spLocks/>
          </p:cNvSpPr>
          <p:nvPr userDrawn="1"/>
        </p:nvSpPr>
        <p:spPr>
          <a:xfrm>
            <a:off x="11063162" y="6349027"/>
            <a:ext cx="53975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da-DK"/>
            </a:defPPr>
            <a:lvl1pPr marL="0" algn="r" defTabSz="914400" rtl="0" eaLnBrk="1" latinLnBrk="0" hangingPunct="1">
              <a:defRPr sz="800" b="0" i="0" kern="120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D004A2-5536-0C42-B66B-9F3A06C21F3A}" type="slidenum">
              <a:rPr lang="en-DK" smtClean="0">
                <a:solidFill>
                  <a:schemeClr val="tx2"/>
                </a:solidFill>
              </a:rPr>
              <a:pPr/>
              <a:t>‹#›</a:t>
            </a:fld>
            <a:endParaRPr lang="en-DK" dirty="0">
              <a:solidFill>
                <a:schemeClr val="tx2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C87EDB7-DFE8-4A96-AF21-3D9CB39EC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49" y="371476"/>
            <a:ext cx="1090612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368E6D1-4CBE-4A9B-B825-A26F9010A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549" y="1697039"/>
            <a:ext cx="10515600" cy="4802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DK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7EA7DD-8323-9CB4-B898-55CAB1747F9F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5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50" r:id="rId2"/>
    <p:sldLayoutId id="2147483710" r:id="rId3"/>
    <p:sldLayoutId id="2147483663" r:id="rId4"/>
    <p:sldLayoutId id="2147483747" r:id="rId5"/>
    <p:sldLayoutId id="2147483736" r:id="rId6"/>
    <p:sldLayoutId id="2147483744" r:id="rId7"/>
    <p:sldLayoutId id="2147483748" r:id="rId8"/>
    <p:sldLayoutId id="2147483738" r:id="rId9"/>
    <p:sldLayoutId id="2147483739" r:id="rId10"/>
    <p:sldLayoutId id="2147483722" r:id="rId11"/>
    <p:sldLayoutId id="2147483742" r:id="rId12"/>
    <p:sldLayoutId id="2147483743" r:id="rId13"/>
    <p:sldLayoutId id="2147483688" r:id="rId14"/>
    <p:sldLayoutId id="2147483689" r:id="rId15"/>
    <p:sldLayoutId id="2147483724" r:id="rId16"/>
    <p:sldLayoutId id="2147483719" r:id="rId17"/>
    <p:sldLayoutId id="2147483720" r:id="rId18"/>
    <p:sldLayoutId id="2147483745" r:id="rId19"/>
    <p:sldLayoutId id="2147483752" r:id="rId20"/>
    <p:sldLayoutId id="2147483717" r:id="rId21"/>
    <p:sldLayoutId id="2147483751" r:id="rId22"/>
    <p:sldLayoutId id="2147483733" r:id="rId23"/>
    <p:sldLayoutId id="2147483749" r:id="rId24"/>
    <p:sldLayoutId id="2147483672" r:id="rId25"/>
    <p:sldLayoutId id="2147483673" r:id="rId26"/>
    <p:sldLayoutId id="2147483674" r:id="rId27"/>
    <p:sldLayoutId id="2147483675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56565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5655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5655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565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5655"/>
        </a:buClr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DEBC483-A9E2-9C72-F0AB-5F25454379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094E45-E83A-42FE-960B-912C6C1AB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606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6E6B00-8D3A-94AB-D22D-2BC030FCC9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5BF05B-AE48-D3B1-6C6F-C7B84BC40A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FAB0F2-C1A8-E4BF-AF46-2344A37676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6751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0C8A5B-8D39-499A-226A-C4C988B6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FE61F3-C54A-E4B2-55A7-AC5A2F212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74105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JYSK template">
      <a:dk1>
        <a:srgbClr val="565655"/>
      </a:dk1>
      <a:lt1>
        <a:sysClr val="window" lastClr="FFFFFF"/>
      </a:lt1>
      <a:dk2>
        <a:srgbClr val="565655"/>
      </a:dk2>
      <a:lt2>
        <a:srgbClr val="D0CECE"/>
      </a:lt2>
      <a:accent1>
        <a:srgbClr val="143C8A"/>
      </a:accent1>
      <a:accent2>
        <a:srgbClr val="4BA4DF"/>
      </a:accent2>
      <a:accent3>
        <a:srgbClr val="9CC3E5"/>
      </a:accent3>
      <a:accent4>
        <a:srgbClr val="2E75B5"/>
      </a:accent4>
      <a:accent5>
        <a:srgbClr val="48A1FA"/>
      </a:accent5>
      <a:accent6>
        <a:srgbClr val="034A90"/>
      </a:accent6>
      <a:hlink>
        <a:srgbClr val="0563C1"/>
      </a:hlink>
      <a:folHlink>
        <a:srgbClr val="4BA4DF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 anchor="ctr">
        <a:sp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sz="1400" b="0" i="0" kern="1200" dirty="0">
            <a:solidFill>
              <a:schemeClr val="bg1"/>
            </a:solidFill>
            <a:effectLst/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8D620FC6-37E0-4D4E-9F25-A257987F2840}" vid="{46018BE3-FD23-AC42-BE78-80E6211797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4F66457922CD439B4C537E3463C4CC" ma:contentTypeVersion="6" ma:contentTypeDescription="Create a new document." ma:contentTypeScope="" ma:versionID="c8d6c77a410fa0bd3f420563346993da">
  <xsd:schema xmlns:xsd="http://www.w3.org/2001/XMLSchema" xmlns:xs="http://www.w3.org/2001/XMLSchema" xmlns:p="http://schemas.microsoft.com/office/2006/metadata/properties" xmlns:ns2="5cae242a-ff90-464e-a0a2-2418b7e71834" xmlns:ns3="33f7f070-486a-46d9-a80b-dc499a041972" targetNamespace="http://schemas.microsoft.com/office/2006/metadata/properties" ma:root="true" ma:fieldsID="7cfe056fc2c5cf27e494002764c97e6b" ns2:_="" ns3:_="">
    <xsd:import namespace="5cae242a-ff90-464e-a0a2-2418b7e71834"/>
    <xsd:import namespace="33f7f070-486a-46d9-a80b-dc499a04197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ae242a-ff90-464e-a0a2-2418b7e7183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f7f070-486a-46d9-a80b-dc499a0419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0DFC219-5C63-44C3-9B0E-2D344DD5FE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ae242a-ff90-464e-a0a2-2418b7e71834"/>
    <ds:schemaRef ds:uri="33f7f070-486a-46d9-a80b-dc499a0419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961E08-7722-4D45-A65D-7F516A026F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F195D3-AA43-47D5-B789-72A185EB4E16}">
  <ds:schemaRefs>
    <ds:schemaRef ds:uri="http://schemas.microsoft.com/office/2006/metadata/properties"/>
    <ds:schemaRef ds:uri="http://www.w3.org/XML/1998/namespace"/>
    <ds:schemaRef ds:uri="http://purl.org/dc/dcmitype/"/>
    <ds:schemaRef ds:uri="33f7f070-486a-46d9-a80b-dc499a041972"/>
    <ds:schemaRef ds:uri="http://purl.org/dc/terms/"/>
    <ds:schemaRef ds:uri="5cae242a-ff90-464e-a0a2-2418b7e718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JYSK indoor FY26</Template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Verdana</vt:lpstr>
      <vt:lpstr>Verdana Pro</vt:lpstr>
      <vt:lpstr>Title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Magdalena Michoń</dc:creator>
  <cp:lastModifiedBy>Magdalena Michoń</cp:lastModifiedBy>
  <cp:revision>1</cp:revision>
  <dcterms:created xsi:type="dcterms:W3CDTF">2025-08-22T05:50:35Z</dcterms:created>
  <dcterms:modified xsi:type="dcterms:W3CDTF">2025-08-22T05:50:52Z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0x010100704F66457922CD439B4C537E3463C4CC</vt:lpwstr>
  </property>
</Properties>
</file>