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7" autoAdjust="0"/>
    <p:restoredTop sz="96357" autoAdjust="0"/>
  </p:normalViewPr>
  <p:slideViewPr>
    <p:cSldViewPr snapToGrid="0">
      <p:cViewPr varScale="1">
        <p:scale>
          <a:sx n="178" d="100"/>
          <a:sy n="178" d="100"/>
        </p:scale>
        <p:origin x="19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36F0E-D558-0ABB-666F-4BDB46372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96" cy="685799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628D9-3BF8-9A64-DF35-58C9CFD73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54"/>
            <a:ext cx="12191998" cy="6857998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36F341A2-B1A3-8E87-94CF-85BB332977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EDAF54-06D1-7CD2-4B94-BCD0AD700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222CE-7364-2500-F6FE-8489D1833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CA96F8-600D-2350-6764-0641A0785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103"/>
          <a:stretch/>
        </p:blipFill>
        <p:spPr>
          <a:xfrm>
            <a:off x="0" y="-3597"/>
            <a:ext cx="12192000" cy="6872196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617C3370-8F87-A801-DD21-5F33A6EAE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C4CDF0B-919B-6FA9-A990-237EA63D25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2D787-DDBF-4F1A-2ECE-746E477B10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321C2-A9D7-00DD-F8D6-46A564C5A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/>
        </p:blipFill>
        <p:spPr>
          <a:xfrm>
            <a:off x="1551" y="2866"/>
            <a:ext cx="12188896" cy="6848967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B998193A-F625-DAAC-03B6-30283D4AD8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EF77CC2-640B-C705-D35C-02FD238DC9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AEB58-ACE8-D69C-B38E-D333C422E2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FF0E0B-2D9B-7016-8849-1BE59ED5E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/>
        </p:blipFill>
        <p:spPr>
          <a:xfrm>
            <a:off x="0" y="0"/>
            <a:ext cx="12192000" cy="684546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07A9F0D-4264-7D63-8348-86F7760D2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0058CA-F44C-4A8B-FD0A-8B24B37E73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76FAB-C7A4-03B2-4075-2304C8D5C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99639-D6C7-7D3A-4A69-74CA638B9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9BD74E6-966E-BE9B-8B46-B95FE9F8AB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8B03895-D1EF-BE4F-6183-B936838334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51FCC-6B79-1494-FFEA-8C61DAF4CB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B6215-F025-DE20-5D28-1789DF0E4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-1" y="0"/>
            <a:ext cx="12191999" cy="686595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B6215-F025-DE20-5D28-1789DF0E4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58"/>
          <a:stretch/>
        </p:blipFill>
        <p:spPr>
          <a:xfrm>
            <a:off x="-1" y="0"/>
            <a:ext cx="12191999" cy="686595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12862-9C5C-3D78-110D-BEE7A3486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6B99F-988F-C8C5-A554-DAC9C2008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/>
        </p:blipFill>
        <p:spPr>
          <a:xfrm>
            <a:off x="-6581" y="-1"/>
            <a:ext cx="12212757" cy="685800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BBA3BC-82DA-71C9-1C09-B68337A605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6B99F-988F-C8C5-A554-DAC9C2008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/>
        </p:blipFill>
        <p:spPr>
          <a:xfrm>
            <a:off x="-6581" y="-1"/>
            <a:ext cx="12212757" cy="6858001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952039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4335C6-372E-7DA6-D02D-A136FD84F9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984F3-3762-B453-2ADC-8A5DCC5DB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" y="6346"/>
            <a:ext cx="12183571" cy="6853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A4B4A-C283-F1D8-C8F3-FAD8EFABC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FB4C3F-493C-8128-A874-590CC765A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06132" cy="6865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8E409-D85E-BD7F-5BE3-8C14468F6C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4ACAC-3B18-C0DF-9F3C-FED4EAD43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429"/>
          <a:stretch/>
        </p:blipFill>
        <p:spPr>
          <a:xfrm>
            <a:off x="403" y="0"/>
            <a:ext cx="12311799" cy="686595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570FA-D71D-C7DA-8817-76C53B1F2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109"/>
          <a:stretch/>
        </p:blipFill>
        <p:spPr>
          <a:xfrm>
            <a:off x="0" y="0"/>
            <a:ext cx="12192000" cy="6872969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542AC-0299-FCCE-54CC-1CCE0082D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122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8298B-8D43-9D88-D013-61C4DC3D3D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1544B-1F84-428F-2B86-759EF84CE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5541C7-C919-4FB7-64C5-0EEE6410A8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E60792-8B03-CDDE-5C86-5441C825C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"/>
            <a:ext cx="12192000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DC9FE58-65FF-2F05-2F17-2080B7E0C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EBE188-A4B2-37EA-A0B5-0D8A7987A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6DCC7-2720-5B30-E37F-F480530592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3419"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36" r:id="rId4"/>
    <p:sldLayoutId id="2147483744" r:id="rId5"/>
    <p:sldLayoutId id="2147483738" r:id="rId6"/>
    <p:sldLayoutId id="2147483739" r:id="rId7"/>
    <p:sldLayoutId id="2147483722" r:id="rId8"/>
    <p:sldLayoutId id="2147483742" r:id="rId9"/>
    <p:sldLayoutId id="2147483743" r:id="rId10"/>
    <p:sldLayoutId id="2147483688" r:id="rId11"/>
    <p:sldLayoutId id="2147483689" r:id="rId12"/>
    <p:sldLayoutId id="2147483724" r:id="rId13"/>
    <p:sldLayoutId id="2147483719" r:id="rId14"/>
    <p:sldLayoutId id="2147483720" r:id="rId15"/>
    <p:sldLayoutId id="2147483745" r:id="rId16"/>
    <p:sldLayoutId id="2147483686" r:id="rId17"/>
    <p:sldLayoutId id="2147483746" r:id="rId18"/>
    <p:sldLayoutId id="2147483717" r:id="rId19"/>
    <p:sldLayoutId id="2147483733" r:id="rId20"/>
    <p:sldLayoutId id="2147483672" r:id="rId21"/>
    <p:sldLayoutId id="2147483673" r:id="rId22"/>
    <p:sldLayoutId id="2147483674" r:id="rId23"/>
    <p:sldLayoutId id="214748367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indoor FY25 New VI animation test ppt" id="{2E8C65DE-FB18-8845-B1E1-E15202B72147}" vid="{37016AF7-DB3E-4A47-A7C1-028EFB6EC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Nicholas Bech Fruergaard</dc:creator>
  <cp:lastModifiedBy>Marc Nicholas Bech Fruergaard</cp:lastModifiedBy>
  <cp:revision>1</cp:revision>
  <dcterms:created xsi:type="dcterms:W3CDTF">2024-08-19T14:12:10Z</dcterms:created>
  <dcterms:modified xsi:type="dcterms:W3CDTF">2024-08-19T14:13:40Z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