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283" r:id="rId5"/>
    <p:sldId id="284" r:id="rId6"/>
    <p:sldId id="286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D88"/>
    <a:srgbClr val="796650"/>
    <a:srgbClr val="143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6357" autoAdjust="0"/>
  </p:normalViewPr>
  <p:slideViewPr>
    <p:cSldViewPr snapToGrid="0">
      <p:cViewPr>
        <p:scale>
          <a:sx n="161" d="100"/>
          <a:sy n="161" d="100"/>
        </p:scale>
        <p:origin x="150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8B90A9-72E6-ADCD-32D1-6BD45348D8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3A405-DCAC-259B-0B2A-2D52A03EA8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2B490-A9E2-468B-BF45-7A385C5581B0}" type="datetimeFigureOut">
              <a:rPr lang="en-GB" smtClean="0"/>
              <a:t>18/08/2023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00A538-931F-E7AA-2366-777FBE7FD9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C51AC9-0389-85E5-7FC9-DB70B46F26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C4405-7BB2-4967-AA21-1BEC70774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680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CB3BA-6D19-4791-B90A-7BCACC129D79}" type="datetimeFigureOut">
              <a:rPr lang="en-GB" smtClean="0"/>
              <a:t>18/08/2023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230B7-F7D9-462B-9D82-1201BD8A1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179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iving room with a couch and a coffee table&#10;&#10;Description automatically generated">
            <a:extLst>
              <a:ext uri="{FF2B5EF4-FFF2-40B4-BE49-F238E27FC236}">
                <a16:creationId xmlns:a16="http://schemas.microsoft.com/office/drawing/2014/main" id="{07077B1C-8090-EB2D-B60F-15D99FD956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784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7335DC-B9AC-D5FF-CE16-5D6FF7518A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61" y="6340131"/>
            <a:ext cx="598951" cy="27180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6A2AB264-0DDD-4213-AF4A-DEF5673070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2564" y="3751333"/>
            <a:ext cx="5325796" cy="71398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title</a:t>
            </a:r>
            <a:endParaRPr lang="en-DK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94D6453-18A4-43B8-826C-0775693ECF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550" y="2081451"/>
            <a:ext cx="5360670" cy="1484709"/>
          </a:xfrm>
        </p:spPr>
        <p:txBody>
          <a:bodyPr anchor="b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TITLE</a:t>
            </a:r>
            <a:endParaRPr lang="en-DK" dirty="0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AB6F159B-DA78-4C80-9405-B73BD9FAD0E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0B9EBD-E215-DA04-A971-A65044B207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350" y="6355353"/>
            <a:ext cx="1473200" cy="25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6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7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blue chair&#10;&#10;Description automatically generated">
            <a:extLst>
              <a:ext uri="{FF2B5EF4-FFF2-40B4-BE49-F238E27FC236}">
                <a16:creationId xmlns:a16="http://schemas.microsoft.com/office/drawing/2014/main" id="{134D7E29-BAE3-D67B-4619-52113F2AC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6390" cy="6865952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346DA52-55BA-4AAE-A668-532E7661B0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B5B10DC-3488-46B0-BABA-8954F35749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92BE8DEA-86F6-4095-A615-85838ECED055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6630C6-5AF2-0224-6334-D2B4DB0F52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56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8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vase with yellow flowers in it and a candle&#10;&#10;Description automatically generated">
            <a:extLst>
              <a:ext uri="{FF2B5EF4-FFF2-40B4-BE49-F238E27FC236}">
                <a16:creationId xmlns:a16="http://schemas.microsoft.com/office/drawing/2014/main" id="{DA987220-3E26-D7FB-BA6B-6EB47EFDDB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5"/>
          <a:stretch/>
        </p:blipFill>
        <p:spPr>
          <a:xfrm>
            <a:off x="0" y="0"/>
            <a:ext cx="12197458" cy="6865952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346DA52-55BA-4AAE-A668-532E7661B0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B5B10DC-3488-46B0-BABA-8954F35749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92BE8DEA-86F6-4095-A615-85838ECED055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312BD2-F365-96B7-69C5-351129F169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78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9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asket with towels in it next to a bathtub&#10;&#10;Description automatically generated">
            <a:extLst>
              <a:ext uri="{FF2B5EF4-FFF2-40B4-BE49-F238E27FC236}">
                <a16:creationId xmlns:a16="http://schemas.microsoft.com/office/drawing/2014/main" id="{BE33DC26-23B5-5405-29F2-197F2C757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30100" cy="6865951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346DA52-55BA-4AAE-A668-532E7661B0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B5B10DC-3488-46B0-BABA-8954F35749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92BE8DEA-86F6-4095-A615-85838ECED055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312BD2-F365-96B7-69C5-351129F169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1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10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nk pillow and blanket&#10;&#10;Description automatically generated">
            <a:extLst>
              <a:ext uri="{FF2B5EF4-FFF2-40B4-BE49-F238E27FC236}">
                <a16:creationId xmlns:a16="http://schemas.microsoft.com/office/drawing/2014/main" id="{B36B23A6-1766-64B8-A9B6-0C51E955E5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784989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0B32F6D6-24BB-4FE6-A332-FDEEAB8E1B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A4EA421-9C38-4B10-B8CC-3E23A7483D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92FFB5F2-CFC6-4469-BB2B-8DFE310B1E7F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94E4ED-976A-4F29-FB62-2A4A5A0914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12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1 Lar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vase with flowers in it&#10;&#10;Description automatically generated">
            <a:extLst>
              <a:ext uri="{FF2B5EF4-FFF2-40B4-BE49-F238E27FC236}">
                <a16:creationId xmlns:a16="http://schemas.microsoft.com/office/drawing/2014/main" id="{8E64420B-F3B2-8D6B-38BF-E9C02C0650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2276" cy="6858001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44A09F-00DC-4E86-938B-597D425EC5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913912"/>
            <a:ext cx="6110177" cy="5876925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0BE0553-E197-4288-B30F-1451CC657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4927" y="3352800"/>
            <a:ext cx="5360670" cy="3684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headline</a:t>
            </a:r>
            <a:endParaRPr lang="en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4EB121-471C-4EE2-A827-BBC0FAA69E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4927" y="2386251"/>
            <a:ext cx="536067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tx2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520DAA67-74BA-4F34-9F29-A2E008BCDF41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A1B139-20AA-76EA-D489-07A0F860DF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27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2 Lar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ed with white sheets and a wooden chair&#10;&#10;Description automatically generated">
            <a:extLst>
              <a:ext uri="{FF2B5EF4-FFF2-40B4-BE49-F238E27FC236}">
                <a16:creationId xmlns:a16="http://schemas.microsoft.com/office/drawing/2014/main" id="{33461191-BD9B-6F6F-8809-AA788856A3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"/>
          <a:stretch/>
        </p:blipFill>
        <p:spPr>
          <a:xfrm>
            <a:off x="0" y="-48426"/>
            <a:ext cx="12206177" cy="6872715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44A09F-00DC-4E86-938B-597D425EC5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908064"/>
            <a:ext cx="6110177" cy="5876925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0BE0553-E197-4288-B30F-1451CC657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4927" y="3352800"/>
            <a:ext cx="5360670" cy="3684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headline</a:t>
            </a:r>
            <a:endParaRPr lang="en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4EB121-471C-4EE2-A827-BBC0FAA69E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4927" y="2386251"/>
            <a:ext cx="536067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tx2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41AA3531-8B9A-48FA-BF4C-4B90C907393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987F18-6155-5FDF-0E59-6BA3E772A8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61" y="6340131"/>
            <a:ext cx="598951" cy="2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15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1 Ipad Placeho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ch and coffee table in a room&#10;&#10;Description automatically generated">
            <a:extLst>
              <a:ext uri="{FF2B5EF4-FFF2-40B4-BE49-F238E27FC236}">
                <a16:creationId xmlns:a16="http://schemas.microsoft.com/office/drawing/2014/main" id="{53014F8E-715B-2406-7DF5-9358B8BF6D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2027" cy="68659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27012B-92E0-9227-F0C2-21AA505C7A06}"/>
              </a:ext>
            </a:extLst>
          </p:cNvPr>
          <p:cNvSpPr/>
          <p:nvPr userDrawn="1"/>
        </p:nvSpPr>
        <p:spPr>
          <a:xfrm>
            <a:off x="4829696" y="1219549"/>
            <a:ext cx="6201294" cy="4449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C00F2C-AEB6-4598-84A8-23D79B2BF1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9696" y="1236252"/>
            <a:ext cx="6201294" cy="430599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240AE1D0-FAF9-4C20-A886-202F5EBA8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19549"/>
            <a:ext cx="312420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69C391EB-B116-46AE-A3B5-B362F3FB1DA4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1B2806-E722-4CDF-8444-83E50EEAEF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1517" y="1024371"/>
            <a:ext cx="6597651" cy="4736869"/>
          </a:xfrm>
          <a:prstGeom prst="roundRect">
            <a:avLst>
              <a:gd name="adj" fmla="val 6747"/>
            </a:avLst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B8E63-F692-2697-5503-22FBC13479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61" y="6340131"/>
            <a:ext cx="598951" cy="2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89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1 phone Placeho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n office&#10;&#10;Description automatically generated">
            <a:extLst>
              <a:ext uri="{FF2B5EF4-FFF2-40B4-BE49-F238E27FC236}">
                <a16:creationId xmlns:a16="http://schemas.microsoft.com/office/drawing/2014/main" id="{61FB4C3F-493C-8128-A874-590CC765A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59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BFE87E-0B5B-A963-7113-EE93A4818243}"/>
              </a:ext>
            </a:extLst>
          </p:cNvPr>
          <p:cNvSpPr/>
          <p:nvPr userDrawn="1"/>
        </p:nvSpPr>
        <p:spPr>
          <a:xfrm rot="16200000">
            <a:off x="2997512" y="2047818"/>
            <a:ext cx="6053999" cy="28255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8BA05A4-F97C-D367-B970-935B735669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291" y="400761"/>
            <a:ext cx="2985910" cy="6103200"/>
          </a:xfrm>
          <a:prstGeom prst="rect">
            <a:avLst/>
          </a:prstGeom>
        </p:spPr>
      </p:pic>
      <p:sp>
        <p:nvSpPr>
          <p:cNvPr id="16" name="Title 6">
            <a:extLst>
              <a:ext uri="{FF2B5EF4-FFF2-40B4-BE49-F238E27FC236}">
                <a16:creationId xmlns:a16="http://schemas.microsoft.com/office/drawing/2014/main" id="{240AE1D0-FAF9-4C20-A886-202F5EBA8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19549"/>
            <a:ext cx="312420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tx2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69C391EB-B116-46AE-A3B5-B362F3FB1DA4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1E92668-8672-9949-2A08-BEC0721EF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5161" y="538162"/>
            <a:ext cx="2688171" cy="5824135"/>
          </a:xfrm>
          <a:custGeom>
            <a:avLst/>
            <a:gdLst>
              <a:gd name="connsiteX0" fmla="*/ 0 w 2905125"/>
              <a:gd name="connsiteY0" fmla="*/ 484197 h 6088063"/>
              <a:gd name="connsiteX1" fmla="*/ 484197 w 2905125"/>
              <a:gd name="connsiteY1" fmla="*/ 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0 w 2905125"/>
              <a:gd name="connsiteY8" fmla="*/ 484197 h 6088063"/>
              <a:gd name="connsiteX0" fmla="*/ 0 w 2905125"/>
              <a:gd name="connsiteY0" fmla="*/ 484197 h 6088063"/>
              <a:gd name="connsiteX1" fmla="*/ 501650 w 2905125"/>
              <a:gd name="connsiteY1" fmla="*/ 15240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0 w 2905125"/>
              <a:gd name="connsiteY8" fmla="*/ 484197 h 6088063"/>
              <a:gd name="connsiteX0" fmla="*/ 153987 w 2905125"/>
              <a:gd name="connsiteY0" fmla="*/ 681038 h 6088063"/>
              <a:gd name="connsiteX1" fmla="*/ 501650 w 2905125"/>
              <a:gd name="connsiteY1" fmla="*/ 15240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153987 w 2905125"/>
              <a:gd name="connsiteY8" fmla="*/ 681038 h 6088063"/>
              <a:gd name="connsiteX0" fmla="*/ 153987 w 2905125"/>
              <a:gd name="connsiteY0" fmla="*/ 538163 h 5945188"/>
              <a:gd name="connsiteX1" fmla="*/ 501650 w 2905125"/>
              <a:gd name="connsiteY1" fmla="*/ 9525 h 5945188"/>
              <a:gd name="connsiteX2" fmla="*/ 2406650 w 2905125"/>
              <a:gd name="connsiteY2" fmla="*/ 0 h 5945188"/>
              <a:gd name="connsiteX3" fmla="*/ 2905125 w 2905125"/>
              <a:gd name="connsiteY3" fmla="*/ 341322 h 5945188"/>
              <a:gd name="connsiteX4" fmla="*/ 2905125 w 2905125"/>
              <a:gd name="connsiteY4" fmla="*/ 5460991 h 5945188"/>
              <a:gd name="connsiteX5" fmla="*/ 2420928 w 2905125"/>
              <a:gd name="connsiteY5" fmla="*/ 5945188 h 5945188"/>
              <a:gd name="connsiteX6" fmla="*/ 484197 w 2905125"/>
              <a:gd name="connsiteY6" fmla="*/ 5945188 h 5945188"/>
              <a:gd name="connsiteX7" fmla="*/ 0 w 2905125"/>
              <a:gd name="connsiteY7" fmla="*/ 5460991 h 5945188"/>
              <a:gd name="connsiteX8" fmla="*/ 153987 w 2905125"/>
              <a:gd name="connsiteY8" fmla="*/ 538163 h 5945188"/>
              <a:gd name="connsiteX0" fmla="*/ 153987 w 2905125"/>
              <a:gd name="connsiteY0" fmla="*/ 538163 h 5945188"/>
              <a:gd name="connsiteX1" fmla="*/ 501650 w 2905125"/>
              <a:gd name="connsiteY1" fmla="*/ 9525 h 5945188"/>
              <a:gd name="connsiteX2" fmla="*/ 2406650 w 2905125"/>
              <a:gd name="connsiteY2" fmla="*/ 0 h 5945188"/>
              <a:gd name="connsiteX3" fmla="*/ 2840037 w 2905125"/>
              <a:gd name="connsiteY3" fmla="*/ 385762 h 5945188"/>
              <a:gd name="connsiteX4" fmla="*/ 2905125 w 2905125"/>
              <a:gd name="connsiteY4" fmla="*/ 5460991 h 5945188"/>
              <a:gd name="connsiteX5" fmla="*/ 2420928 w 2905125"/>
              <a:gd name="connsiteY5" fmla="*/ 5945188 h 5945188"/>
              <a:gd name="connsiteX6" fmla="*/ 484197 w 2905125"/>
              <a:gd name="connsiteY6" fmla="*/ 5945188 h 5945188"/>
              <a:gd name="connsiteX7" fmla="*/ 0 w 2905125"/>
              <a:gd name="connsiteY7" fmla="*/ 5460991 h 5945188"/>
              <a:gd name="connsiteX8" fmla="*/ 153987 w 2905125"/>
              <a:gd name="connsiteY8" fmla="*/ 538163 h 5945188"/>
              <a:gd name="connsiteX0" fmla="*/ 153987 w 2840037"/>
              <a:gd name="connsiteY0" fmla="*/ 538163 h 5945188"/>
              <a:gd name="connsiteX1" fmla="*/ 501650 w 2840037"/>
              <a:gd name="connsiteY1" fmla="*/ 9525 h 5945188"/>
              <a:gd name="connsiteX2" fmla="*/ 2406650 w 2840037"/>
              <a:gd name="connsiteY2" fmla="*/ 0 h 5945188"/>
              <a:gd name="connsiteX3" fmla="*/ 2840037 w 2840037"/>
              <a:gd name="connsiteY3" fmla="*/ 385762 h 5945188"/>
              <a:gd name="connsiteX4" fmla="*/ 2840037 w 2840037"/>
              <a:gd name="connsiteY4" fmla="*/ 5400674 h 5945188"/>
              <a:gd name="connsiteX5" fmla="*/ 2420928 w 2840037"/>
              <a:gd name="connsiteY5" fmla="*/ 5945188 h 5945188"/>
              <a:gd name="connsiteX6" fmla="*/ 484197 w 2840037"/>
              <a:gd name="connsiteY6" fmla="*/ 5945188 h 5945188"/>
              <a:gd name="connsiteX7" fmla="*/ 0 w 2840037"/>
              <a:gd name="connsiteY7" fmla="*/ 5460991 h 5945188"/>
              <a:gd name="connsiteX8" fmla="*/ 153987 w 2840037"/>
              <a:gd name="connsiteY8" fmla="*/ 538163 h 5945188"/>
              <a:gd name="connsiteX0" fmla="*/ 153987 w 2840037"/>
              <a:gd name="connsiteY0" fmla="*/ 538163 h 5945188"/>
              <a:gd name="connsiteX1" fmla="*/ 501650 w 2840037"/>
              <a:gd name="connsiteY1" fmla="*/ 9525 h 5945188"/>
              <a:gd name="connsiteX2" fmla="*/ 2406650 w 2840037"/>
              <a:gd name="connsiteY2" fmla="*/ 0 h 5945188"/>
              <a:gd name="connsiteX3" fmla="*/ 2840037 w 2840037"/>
              <a:gd name="connsiteY3" fmla="*/ 385762 h 5945188"/>
              <a:gd name="connsiteX4" fmla="*/ 2840037 w 2840037"/>
              <a:gd name="connsiteY4" fmla="*/ 5400674 h 5945188"/>
              <a:gd name="connsiteX5" fmla="*/ 2420937 w 2840037"/>
              <a:gd name="connsiteY5" fmla="*/ 5824537 h 5945188"/>
              <a:gd name="connsiteX6" fmla="*/ 484197 w 2840037"/>
              <a:gd name="connsiteY6" fmla="*/ 5945188 h 5945188"/>
              <a:gd name="connsiteX7" fmla="*/ 0 w 2840037"/>
              <a:gd name="connsiteY7" fmla="*/ 5460991 h 5945188"/>
              <a:gd name="connsiteX8" fmla="*/ 153987 w 2840037"/>
              <a:gd name="connsiteY8" fmla="*/ 538163 h 5945188"/>
              <a:gd name="connsiteX0" fmla="*/ 153987 w 2840037"/>
              <a:gd name="connsiteY0" fmla="*/ 538163 h 5824537"/>
              <a:gd name="connsiteX1" fmla="*/ 501650 w 2840037"/>
              <a:gd name="connsiteY1" fmla="*/ 9525 h 5824537"/>
              <a:gd name="connsiteX2" fmla="*/ 2406650 w 2840037"/>
              <a:gd name="connsiteY2" fmla="*/ 0 h 5824537"/>
              <a:gd name="connsiteX3" fmla="*/ 2840037 w 2840037"/>
              <a:gd name="connsiteY3" fmla="*/ 385762 h 5824537"/>
              <a:gd name="connsiteX4" fmla="*/ 2840037 w 2840037"/>
              <a:gd name="connsiteY4" fmla="*/ 5400674 h 5824537"/>
              <a:gd name="connsiteX5" fmla="*/ 2420937 w 2840037"/>
              <a:gd name="connsiteY5" fmla="*/ 5824537 h 5824537"/>
              <a:gd name="connsiteX6" fmla="*/ 482600 w 2840037"/>
              <a:gd name="connsiteY6" fmla="*/ 5805487 h 5824537"/>
              <a:gd name="connsiteX7" fmla="*/ 0 w 2840037"/>
              <a:gd name="connsiteY7" fmla="*/ 5460991 h 5824537"/>
              <a:gd name="connsiteX8" fmla="*/ 153987 w 2840037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2120 w 2688170"/>
              <a:gd name="connsiteY0" fmla="*/ 538163 h 5824537"/>
              <a:gd name="connsiteX1" fmla="*/ 349783 w 2688170"/>
              <a:gd name="connsiteY1" fmla="*/ 9525 h 5824537"/>
              <a:gd name="connsiteX2" fmla="*/ 2254783 w 2688170"/>
              <a:gd name="connsiteY2" fmla="*/ 0 h 5824537"/>
              <a:gd name="connsiteX3" fmla="*/ 2688170 w 2688170"/>
              <a:gd name="connsiteY3" fmla="*/ 385762 h 5824537"/>
              <a:gd name="connsiteX4" fmla="*/ 2688170 w 2688170"/>
              <a:gd name="connsiteY4" fmla="*/ 5400674 h 5824537"/>
              <a:gd name="connsiteX5" fmla="*/ 2269070 w 2688170"/>
              <a:gd name="connsiteY5" fmla="*/ 5824537 h 5824537"/>
              <a:gd name="connsiteX6" fmla="*/ 330733 w 2688170"/>
              <a:gd name="connsiteY6" fmla="*/ 5805487 h 5824537"/>
              <a:gd name="connsiteX7" fmla="*/ 2120 w 2688170"/>
              <a:gd name="connsiteY7" fmla="*/ 5424488 h 5824537"/>
              <a:gd name="connsiteX8" fmla="*/ 2120 w 2688170"/>
              <a:gd name="connsiteY8" fmla="*/ 538163 h 5824537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15011"/>
              <a:gd name="connsiteX1" fmla="*/ 349783 w 2688170"/>
              <a:gd name="connsiteY1" fmla="*/ 9525 h 5815011"/>
              <a:gd name="connsiteX2" fmla="*/ 2254783 w 2688170"/>
              <a:gd name="connsiteY2" fmla="*/ 0 h 5815011"/>
              <a:gd name="connsiteX3" fmla="*/ 2688170 w 2688170"/>
              <a:gd name="connsiteY3" fmla="*/ 385762 h 5815011"/>
              <a:gd name="connsiteX4" fmla="*/ 2688170 w 2688170"/>
              <a:gd name="connsiteY4" fmla="*/ 5400674 h 5815011"/>
              <a:gd name="connsiteX5" fmla="*/ 2250020 w 2688170"/>
              <a:gd name="connsiteY5" fmla="*/ 5815011 h 5815011"/>
              <a:gd name="connsiteX6" fmla="*/ 330733 w 2688170"/>
              <a:gd name="connsiteY6" fmla="*/ 5805487 h 5815011"/>
              <a:gd name="connsiteX7" fmla="*/ 2120 w 2688170"/>
              <a:gd name="connsiteY7" fmla="*/ 5424488 h 5815011"/>
              <a:gd name="connsiteX8" fmla="*/ 2120 w 2688170"/>
              <a:gd name="connsiteY8" fmla="*/ 538163 h 5815011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88170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88170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445032 w 2688170"/>
              <a:gd name="connsiteY2" fmla="*/ 9524 h 5819372"/>
              <a:gd name="connsiteX3" fmla="*/ 2254783 w 2688170"/>
              <a:gd name="connsiteY3" fmla="*/ 0 h 5819372"/>
              <a:gd name="connsiteX4" fmla="*/ 2688170 w 2688170"/>
              <a:gd name="connsiteY4" fmla="*/ 385762 h 5819372"/>
              <a:gd name="connsiteX5" fmla="*/ 2678645 w 2688170"/>
              <a:gd name="connsiteY5" fmla="*/ 5400674 h 5819372"/>
              <a:gd name="connsiteX6" fmla="*/ 2250020 w 2688170"/>
              <a:gd name="connsiteY6" fmla="*/ 5815011 h 5819372"/>
              <a:gd name="connsiteX7" fmla="*/ 330733 w 2688170"/>
              <a:gd name="connsiteY7" fmla="*/ 5805487 h 5819372"/>
              <a:gd name="connsiteX8" fmla="*/ 2120 w 2688170"/>
              <a:gd name="connsiteY8" fmla="*/ 5424488 h 5819372"/>
              <a:gd name="connsiteX9" fmla="*/ 2120 w 2688170"/>
              <a:gd name="connsiteY9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806982 w 2688170"/>
              <a:gd name="connsiteY2" fmla="*/ 4761 h 5819372"/>
              <a:gd name="connsiteX3" fmla="*/ 2254783 w 2688170"/>
              <a:gd name="connsiteY3" fmla="*/ 0 h 5819372"/>
              <a:gd name="connsiteX4" fmla="*/ 2688170 w 2688170"/>
              <a:gd name="connsiteY4" fmla="*/ 385762 h 5819372"/>
              <a:gd name="connsiteX5" fmla="*/ 2678645 w 2688170"/>
              <a:gd name="connsiteY5" fmla="*/ 5400674 h 5819372"/>
              <a:gd name="connsiteX6" fmla="*/ 2250020 w 2688170"/>
              <a:gd name="connsiteY6" fmla="*/ 5815011 h 5819372"/>
              <a:gd name="connsiteX7" fmla="*/ 330733 w 2688170"/>
              <a:gd name="connsiteY7" fmla="*/ 5805487 h 5819372"/>
              <a:gd name="connsiteX8" fmla="*/ 2120 w 2688170"/>
              <a:gd name="connsiteY8" fmla="*/ 5424488 h 5819372"/>
              <a:gd name="connsiteX9" fmla="*/ 2120 w 2688170"/>
              <a:gd name="connsiteY9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806982 w 2688170"/>
              <a:gd name="connsiteY2" fmla="*/ 4761 h 5819372"/>
              <a:gd name="connsiteX3" fmla="*/ 1026057 w 2688170"/>
              <a:gd name="connsiteY3" fmla="*/ 4762 h 5819372"/>
              <a:gd name="connsiteX4" fmla="*/ 2254783 w 2688170"/>
              <a:gd name="connsiteY4" fmla="*/ 0 h 5819372"/>
              <a:gd name="connsiteX5" fmla="*/ 2688170 w 2688170"/>
              <a:gd name="connsiteY5" fmla="*/ 385762 h 5819372"/>
              <a:gd name="connsiteX6" fmla="*/ 2678645 w 2688170"/>
              <a:gd name="connsiteY6" fmla="*/ 5400674 h 5819372"/>
              <a:gd name="connsiteX7" fmla="*/ 2250020 w 2688170"/>
              <a:gd name="connsiteY7" fmla="*/ 5815011 h 5819372"/>
              <a:gd name="connsiteX8" fmla="*/ 330733 w 2688170"/>
              <a:gd name="connsiteY8" fmla="*/ 5805487 h 5819372"/>
              <a:gd name="connsiteX9" fmla="*/ 2120 w 2688170"/>
              <a:gd name="connsiteY9" fmla="*/ 5424488 h 5819372"/>
              <a:gd name="connsiteX10" fmla="*/ 2120 w 2688170"/>
              <a:gd name="connsiteY10" fmla="*/ 538163 h 5819372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1026057 w 2688170"/>
              <a:gd name="connsiteY3" fmla="*/ 9525 h 5824135"/>
              <a:gd name="connsiteX4" fmla="*/ 1916644 w 2688170"/>
              <a:gd name="connsiteY4" fmla="*/ 0 h 5824135"/>
              <a:gd name="connsiteX5" fmla="*/ 2254783 w 2688170"/>
              <a:gd name="connsiteY5" fmla="*/ 4763 h 5824135"/>
              <a:gd name="connsiteX6" fmla="*/ 2688170 w 2688170"/>
              <a:gd name="connsiteY6" fmla="*/ 390525 h 5824135"/>
              <a:gd name="connsiteX7" fmla="*/ 2678645 w 2688170"/>
              <a:gd name="connsiteY7" fmla="*/ 5405437 h 5824135"/>
              <a:gd name="connsiteX8" fmla="*/ 2250020 w 2688170"/>
              <a:gd name="connsiteY8" fmla="*/ 5819774 h 5824135"/>
              <a:gd name="connsiteX9" fmla="*/ 330733 w 2688170"/>
              <a:gd name="connsiteY9" fmla="*/ 5810250 h 5824135"/>
              <a:gd name="connsiteX10" fmla="*/ 2120 w 2688170"/>
              <a:gd name="connsiteY10" fmla="*/ 5429251 h 5824135"/>
              <a:gd name="connsiteX11" fmla="*/ 2120 w 2688170"/>
              <a:gd name="connsiteY11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916644 w 2688170"/>
              <a:gd name="connsiteY4" fmla="*/ 0 h 5824135"/>
              <a:gd name="connsiteX5" fmla="*/ 2254783 w 2688170"/>
              <a:gd name="connsiteY5" fmla="*/ 4763 h 5824135"/>
              <a:gd name="connsiteX6" fmla="*/ 2688170 w 2688170"/>
              <a:gd name="connsiteY6" fmla="*/ 390525 h 5824135"/>
              <a:gd name="connsiteX7" fmla="*/ 2678645 w 2688170"/>
              <a:gd name="connsiteY7" fmla="*/ 5405437 h 5824135"/>
              <a:gd name="connsiteX8" fmla="*/ 2250020 w 2688170"/>
              <a:gd name="connsiteY8" fmla="*/ 5819774 h 5824135"/>
              <a:gd name="connsiteX9" fmla="*/ 330733 w 2688170"/>
              <a:gd name="connsiteY9" fmla="*/ 5810250 h 5824135"/>
              <a:gd name="connsiteX10" fmla="*/ 2120 w 2688170"/>
              <a:gd name="connsiteY10" fmla="*/ 5429251 h 5824135"/>
              <a:gd name="connsiteX11" fmla="*/ 2120 w 2688170"/>
              <a:gd name="connsiteY11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373719 w 2688170"/>
              <a:gd name="connsiteY4" fmla="*/ 123826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13154 w 2699204"/>
              <a:gd name="connsiteY0" fmla="*/ 542926 h 5824135"/>
              <a:gd name="connsiteX1" fmla="*/ 294142 w 2699204"/>
              <a:gd name="connsiteY1" fmla="*/ 9526 h 5824135"/>
              <a:gd name="connsiteX2" fmla="*/ 794204 w 2699204"/>
              <a:gd name="connsiteY2" fmla="*/ 9524 h 5824135"/>
              <a:gd name="connsiteX3" fmla="*/ 894216 w 2699204"/>
              <a:gd name="connsiteY3" fmla="*/ 238125 h 5824135"/>
              <a:gd name="connsiteX4" fmla="*/ 1841954 w 2699204"/>
              <a:gd name="connsiteY4" fmla="*/ 233363 h 5824135"/>
              <a:gd name="connsiteX5" fmla="*/ 1899103 w 2699204"/>
              <a:gd name="connsiteY5" fmla="*/ 0 h 5824135"/>
              <a:gd name="connsiteX6" fmla="*/ 2265817 w 2699204"/>
              <a:gd name="connsiteY6" fmla="*/ 4763 h 5824135"/>
              <a:gd name="connsiteX7" fmla="*/ 2699204 w 2699204"/>
              <a:gd name="connsiteY7" fmla="*/ 390525 h 5824135"/>
              <a:gd name="connsiteX8" fmla="*/ 2689679 w 2699204"/>
              <a:gd name="connsiteY8" fmla="*/ 5405437 h 5824135"/>
              <a:gd name="connsiteX9" fmla="*/ 2261054 w 2699204"/>
              <a:gd name="connsiteY9" fmla="*/ 5819774 h 5824135"/>
              <a:gd name="connsiteX10" fmla="*/ 341767 w 2699204"/>
              <a:gd name="connsiteY10" fmla="*/ 5810250 h 5824135"/>
              <a:gd name="connsiteX11" fmla="*/ 13154 w 2699204"/>
              <a:gd name="connsiteY11" fmla="*/ 5429251 h 5824135"/>
              <a:gd name="connsiteX12" fmla="*/ 13154 w 2699204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8171" h="5824135">
                <a:moveTo>
                  <a:pt x="2121" y="542926"/>
                </a:moveTo>
                <a:cubicBezTo>
                  <a:pt x="2121" y="275511"/>
                  <a:pt x="-36694" y="95251"/>
                  <a:pt x="283109" y="9526"/>
                </a:cubicBezTo>
                <a:lnTo>
                  <a:pt x="783171" y="9524"/>
                </a:lnTo>
                <a:cubicBezTo>
                  <a:pt x="789521" y="87312"/>
                  <a:pt x="772057" y="227012"/>
                  <a:pt x="883183" y="238125"/>
                </a:cubicBezTo>
                <a:lnTo>
                  <a:pt x="1830921" y="233363"/>
                </a:lnTo>
                <a:cubicBezTo>
                  <a:pt x="1892833" y="141287"/>
                  <a:pt x="1897596" y="68263"/>
                  <a:pt x="1888070" y="0"/>
                </a:cubicBezTo>
                <a:lnTo>
                  <a:pt x="2254784" y="4763"/>
                </a:lnTo>
                <a:cubicBezTo>
                  <a:pt x="2546012" y="-23812"/>
                  <a:pt x="2688171" y="123110"/>
                  <a:pt x="2688171" y="390525"/>
                </a:cubicBezTo>
                <a:lnTo>
                  <a:pt x="2678646" y="5405437"/>
                </a:lnTo>
                <a:cubicBezTo>
                  <a:pt x="2697696" y="5672852"/>
                  <a:pt x="2564345" y="5843588"/>
                  <a:pt x="2250021" y="5819774"/>
                </a:cubicBezTo>
                <a:cubicBezTo>
                  <a:pt x="1624547" y="5830887"/>
                  <a:pt x="970496" y="5818187"/>
                  <a:pt x="330734" y="5810250"/>
                </a:cubicBezTo>
                <a:cubicBezTo>
                  <a:pt x="159283" y="5824538"/>
                  <a:pt x="-21692" y="5701428"/>
                  <a:pt x="2121" y="5429251"/>
                </a:cubicBezTo>
                <a:lnTo>
                  <a:pt x="2121" y="542926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A540B5-5B50-AFE8-7562-A838C82E6E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61" y="6340131"/>
            <a:ext cx="598951" cy="2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00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andard slid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424763"/>
            <a:ext cx="5181600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424763"/>
            <a:ext cx="5181600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B3745A42-C741-4E57-9A6B-DD0054CB871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562225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0C853513-9DAD-48F2-8995-5702733902B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8049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ed with a cup on it&#10;&#10;Description automatically generated">
            <a:extLst>
              <a:ext uri="{FF2B5EF4-FFF2-40B4-BE49-F238E27FC236}">
                <a16:creationId xmlns:a16="http://schemas.microsoft.com/office/drawing/2014/main" id="{50E96BAD-C3B8-52C8-8D42-C2D50F4F1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5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65262" y="643379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D3C34B-A5BC-40D3-8A13-AB5D7F42FB15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FBE7AF3-E254-44A9-B79F-0093CB194E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0493" y="824789"/>
            <a:ext cx="4179671" cy="2081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AGENDA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1ECAA83-CFCE-4788-8809-758BC6D441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04154" y="909391"/>
            <a:ext cx="6110177" cy="5876925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C5854CB-21B6-4E68-B06C-086DE2601B3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15075" y="1466103"/>
            <a:ext cx="5693387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2000"/>
            </a:lvl1pPr>
            <a:lvl2pPr>
              <a:buClr>
                <a:schemeClr val="tx2"/>
              </a:buClr>
              <a:defRPr sz="1800"/>
            </a:lvl2pPr>
            <a:lvl3pPr>
              <a:buClr>
                <a:schemeClr val="tx2"/>
              </a:buCl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48D65B76-0D7D-4B87-9354-B26B83D8793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B42903-52D5-D008-CB2E-30FE82F2A4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4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37E5A452-3CB8-4B5A-9BF0-040585B0030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504241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headline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Click to edit text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B4E91B3A-381A-4407-956B-C8D7ED41ABA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87205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28346"/>
            <a:ext cx="10515600" cy="483423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442CAE1-4C03-4CE9-8FE5-E6BA0EC5AED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49579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1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ankets on a railing&#10;&#10;Description automatically generated">
            <a:extLst>
              <a:ext uri="{FF2B5EF4-FFF2-40B4-BE49-F238E27FC236}">
                <a16:creationId xmlns:a16="http://schemas.microsoft.com/office/drawing/2014/main" id="{C2C08DFC-60F2-2086-C742-74686BA6AC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0375" cy="68580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9C23EFB-6EB0-4E15-AD6B-A57EDBF356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0" y="979170"/>
            <a:ext cx="3843738" cy="4899660"/>
          </a:xfrm>
          <a:prstGeom prst="rect">
            <a:avLst/>
          </a:prstGeom>
          <a:noFill/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22FDDF0-36F7-405F-96E9-C43F53162F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29425EAC-F417-4243-8CBE-7815E902BD3D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A40699-E544-0D02-23FE-CE2422BDE6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61" y="6340131"/>
            <a:ext cx="598951" cy="2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03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2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blue mugs on a table&#10;&#10;Description automatically generated">
            <a:extLst>
              <a:ext uri="{FF2B5EF4-FFF2-40B4-BE49-F238E27FC236}">
                <a16:creationId xmlns:a16="http://schemas.microsoft.com/office/drawing/2014/main" id="{0F30DF5E-9176-D76A-238D-CD48DB4A8C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5951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4D972EE0-25DB-4281-8AC1-AEBA0ECAC5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03DBEC05-C234-4BBA-A41F-ECD24F707E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9BE73129-3E9A-4A8E-882E-6E877818BF7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C87448-3A06-481E-97AF-30704C473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6214A8-FAEA-42E5-8A91-FBA66C67B9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41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3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edroom with a bed and a chair&#10;&#10;Description automatically generated">
            <a:extLst>
              <a:ext uri="{FF2B5EF4-FFF2-40B4-BE49-F238E27FC236}">
                <a16:creationId xmlns:a16="http://schemas.microsoft.com/office/drawing/2014/main" id="{7E846467-C510-1BD4-43FC-4108060A25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9" cy="6865951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697B5348-C605-4EFA-B523-BBCDE4CB3448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346DA52-55BA-4AAE-A668-532E7661B0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840DA5F-338C-4634-ACA2-8594FE519B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56565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28049AFA-1081-4E29-B4DD-504325A71225}"/>
              </a:ext>
            </a:extLst>
          </p:cNvPr>
          <p:cNvSpPr txBox="1">
            <a:spLocks/>
          </p:cNvSpPr>
          <p:nvPr userDrawn="1"/>
        </p:nvSpPr>
        <p:spPr>
          <a:xfrm>
            <a:off x="0" y="6777038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9FD75E-5580-224D-8FF2-AF520476B37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27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4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ed with blue comforter and pillows&#10;&#10;Description automatically generated">
            <a:extLst>
              <a:ext uri="{FF2B5EF4-FFF2-40B4-BE49-F238E27FC236}">
                <a16:creationId xmlns:a16="http://schemas.microsoft.com/office/drawing/2014/main" id="{8587B6EE-D080-3A10-E2FC-F465C11D3C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2"/>
          <a:stretch/>
        </p:blipFill>
        <p:spPr>
          <a:xfrm>
            <a:off x="0" y="0"/>
            <a:ext cx="12203204" cy="6865951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697B5348-C605-4EFA-B523-BBCDE4CB3448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346DA52-55BA-4AAE-A668-532E7661B0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840DA5F-338C-4634-ACA2-8594FE519B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56565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28049AFA-1081-4E29-B4DD-504325A71225}"/>
              </a:ext>
            </a:extLst>
          </p:cNvPr>
          <p:cNvSpPr txBox="1">
            <a:spLocks/>
          </p:cNvSpPr>
          <p:nvPr userDrawn="1"/>
        </p:nvSpPr>
        <p:spPr>
          <a:xfrm>
            <a:off x="0" y="6777038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3ABC1C-7B00-EF01-2237-7E6BCCACF4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78E2A2-3A9A-B7D6-A459-FA66B6F1C3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61" y="6340131"/>
            <a:ext cx="598951" cy="2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56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5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ups stacked on each other&#10;&#10;Description automatically generated">
            <a:extLst>
              <a:ext uri="{FF2B5EF4-FFF2-40B4-BE49-F238E27FC236}">
                <a16:creationId xmlns:a16="http://schemas.microsoft.com/office/drawing/2014/main" id="{B7E2C586-1312-0A1F-FE7F-D3750D73B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5951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346DA52-55BA-4AAE-A668-532E7661B0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840DA5F-338C-4634-ACA2-8594FE519B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43EDC4C9-3863-4C0D-91D4-85391318B252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F6B6FD-580F-EF78-B3B1-B629C80ABD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69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6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chair in a corner&#10;&#10;Description automatically generated">
            <a:extLst>
              <a:ext uri="{FF2B5EF4-FFF2-40B4-BE49-F238E27FC236}">
                <a16:creationId xmlns:a16="http://schemas.microsoft.com/office/drawing/2014/main" id="{50B424C4-C397-5D35-4AD7-96702B3330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1200" cy="6865952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346DA52-55BA-4AAE-A668-532E7661B0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03060B3-59AF-473F-8164-831B3DD7F5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6B17A115-EC5E-4925-AAE6-F1D06A5F98C6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02792A-00CB-DC4E-DA12-DD410C1C74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86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581CBBE-6BA1-4A2E-B2C2-E2374CE34291}"/>
              </a:ext>
            </a:extLst>
          </p:cNvPr>
          <p:cNvSpPr txBox="1">
            <a:spLocks/>
          </p:cNvSpPr>
          <p:nvPr userDrawn="1"/>
        </p:nvSpPr>
        <p:spPr>
          <a:xfrm>
            <a:off x="11063162" y="6349027"/>
            <a:ext cx="53975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da-DK"/>
            </a:defPPr>
            <a:lvl1pPr marL="0" algn="r" defTabSz="914400" rtl="0" eaLnBrk="1" latinLnBrk="0" hangingPunct="1">
              <a:defRPr sz="800" b="0" i="0" kern="120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D004A2-5536-0C42-B66B-9F3A06C21F3A}" type="slidenum">
              <a:rPr lang="en-DK" smtClean="0">
                <a:solidFill>
                  <a:schemeClr val="tx2"/>
                </a:solidFill>
              </a:rPr>
              <a:pPr/>
              <a:t>‹#›</a:t>
            </a:fld>
            <a:endParaRPr lang="en-DK" dirty="0">
              <a:solidFill>
                <a:schemeClr val="tx2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C87EDB7-DFE8-4A96-AF21-3D9CB39EC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49" y="371476"/>
            <a:ext cx="1090612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368E6D1-4CBE-4A9B-B825-A26F9010A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549" y="1697039"/>
            <a:ext cx="10515600" cy="4802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DK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F3743D-C102-4E51-AFD3-45F80DA8E540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1106AC-B32D-4ED2-90D5-0EEDD7E71EF7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5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0" r:id="rId2"/>
    <p:sldLayoutId id="2147483663" r:id="rId3"/>
    <p:sldLayoutId id="2147483668" r:id="rId4"/>
    <p:sldLayoutId id="2147483722" r:id="rId5"/>
    <p:sldLayoutId id="2147483728" r:id="rId6"/>
    <p:sldLayoutId id="2147483734" r:id="rId7"/>
    <p:sldLayoutId id="2147483688" r:id="rId8"/>
    <p:sldLayoutId id="2147483689" r:id="rId9"/>
    <p:sldLayoutId id="2147483724" r:id="rId10"/>
    <p:sldLayoutId id="2147483693" r:id="rId11"/>
    <p:sldLayoutId id="2147483735" r:id="rId12"/>
    <p:sldLayoutId id="2147483719" r:id="rId13"/>
    <p:sldLayoutId id="2147483686" r:id="rId14"/>
    <p:sldLayoutId id="2147483720" r:id="rId15"/>
    <p:sldLayoutId id="2147483717" r:id="rId16"/>
    <p:sldLayoutId id="2147483733" r:id="rId17"/>
    <p:sldLayoutId id="2147483672" r:id="rId18"/>
    <p:sldLayoutId id="2147483673" r:id="rId19"/>
    <p:sldLayoutId id="2147483674" r:id="rId20"/>
    <p:sldLayoutId id="2147483675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56565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7">
            <a:extLst>
              <a:ext uri="{FF2B5EF4-FFF2-40B4-BE49-F238E27FC236}">
                <a16:creationId xmlns:a16="http://schemas.microsoft.com/office/drawing/2014/main" id="{824EBBDC-1191-0217-A845-C0E68ED482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16928E8-F781-3E36-379D-5F169ED0C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12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785798-0E05-9D92-A4C2-3A6408B36A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604D1-FAB4-C59E-1987-99BB4DBBD0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B59AA-DF17-C863-C5C8-98FAD477F3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1642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82B13-A6E0-F1D4-CFE0-2FF4E674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AF9B-1877-D745-400B-E52A53BAC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46322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JYSK template">
      <a:dk1>
        <a:srgbClr val="565655"/>
      </a:dk1>
      <a:lt1>
        <a:sysClr val="window" lastClr="FFFFFF"/>
      </a:lt1>
      <a:dk2>
        <a:srgbClr val="565655"/>
      </a:dk2>
      <a:lt2>
        <a:srgbClr val="D0CECE"/>
      </a:lt2>
      <a:accent1>
        <a:srgbClr val="143C8A"/>
      </a:accent1>
      <a:accent2>
        <a:srgbClr val="4BA4DF"/>
      </a:accent2>
      <a:accent3>
        <a:srgbClr val="9CC3E5"/>
      </a:accent3>
      <a:accent4>
        <a:srgbClr val="2E75B5"/>
      </a:accent4>
      <a:accent5>
        <a:srgbClr val="48A1FA"/>
      </a:accent5>
      <a:accent6>
        <a:srgbClr val="034A90"/>
      </a:accent6>
      <a:hlink>
        <a:srgbClr val="0563C1"/>
      </a:hlink>
      <a:folHlink>
        <a:srgbClr val="4BA4DF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69B65D48-357A-4134-8005-D144991B6079}" vid="{B136BA20-7D9A-40FD-AC2D-16F27E95930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4F66457922CD439B4C537E3463C4CC" ma:contentTypeVersion="4" ma:contentTypeDescription="Opret et nyt dokument." ma:contentTypeScope="" ma:versionID="36bc4fc7019d7180ee34efd19246d168">
  <xsd:schema xmlns:xsd="http://www.w3.org/2001/XMLSchema" xmlns:xs="http://www.w3.org/2001/XMLSchema" xmlns:p="http://schemas.microsoft.com/office/2006/metadata/properties" xmlns:ns2="5cae242a-ff90-464e-a0a2-2418b7e71834" xmlns:ns3="33f7f070-486a-46d9-a80b-dc499a041972" targetNamespace="http://schemas.microsoft.com/office/2006/metadata/properties" ma:root="true" ma:fieldsID="68b26e2fab50d760ccbee2cf16a21ee1" ns2:_="" ns3:_="">
    <xsd:import namespace="5cae242a-ff90-464e-a0a2-2418b7e71834"/>
    <xsd:import namespace="33f7f070-486a-46d9-a80b-dc499a04197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e242a-ff90-464e-a0a2-2418b7e7183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f7f070-486a-46d9-a80b-dc499a0419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961E08-7722-4D45-A65D-7F516A026F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F195D3-AA43-47D5-B789-72A185EB4E16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e6c36b7-4ae1-4e82-a4c6-474e7851652c"/>
  </ds:schemaRefs>
</ds:datastoreItem>
</file>

<file path=customXml/itemProps3.xml><?xml version="1.0" encoding="utf-8"?>
<ds:datastoreItem xmlns:ds="http://schemas.openxmlformats.org/officeDocument/2006/customXml" ds:itemID="{063D221B-0CF9-4CE7-B9D2-913BC4001D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ae242a-ff90-464e-a0a2-2418b7e71834"/>
    <ds:schemaRef ds:uri="33f7f070-486a-46d9-a80b-dc499a0419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JYSK indoor FY24</Template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Verdana</vt:lpstr>
      <vt:lpstr>Title</vt:lpstr>
      <vt:lpstr>PowerPoint Presentation</vt:lpstr>
      <vt:lpstr>PowerPoint Presentation</vt:lpstr>
      <vt:lpstr>PowerPoint Presentation</vt:lpstr>
    </vt:vector>
  </TitlesOfParts>
  <Company>JYSK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Nicholas Bech Fruergaard</dc:creator>
  <cp:lastModifiedBy>Marc Nicholas Bech Fruergaard</cp:lastModifiedBy>
  <cp:revision>1</cp:revision>
  <dcterms:created xsi:type="dcterms:W3CDTF">2023-08-18T11:51:44Z</dcterms:created>
  <dcterms:modified xsi:type="dcterms:W3CDTF">2023-08-18T11:52:07Z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0x010100704F66457922CD439B4C537E3463C4CC</vt:lpwstr>
  </property>
</Properties>
</file>