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72" r:id="rId5"/>
    <p:sldId id="271" r:id="rId6"/>
  </p:sldIdLst>
  <p:sldSz cx="9864725" cy="123475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BC5738D-BE72-A288-6646-57D25BC4DB91}" name="Martin Fyn Aamand" initials="MFA" userId="S::mmaa@jysk.com::164e48c7-2d26-4de8-8937-ab8fc6885ca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4395"/>
    <a:srgbClr val="6F96C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1212EC-D5CF-40BB-8056-7138EDBD08A2}" v="9" dt="2025-10-07T10:48:06.7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7" autoAdjust="0"/>
    <p:restoredTop sz="94705" autoAdjust="0"/>
  </p:normalViewPr>
  <p:slideViewPr>
    <p:cSldViewPr snapToGrid="0">
      <p:cViewPr varScale="1">
        <p:scale>
          <a:sx n="63" d="100"/>
          <a:sy n="63" d="100"/>
        </p:scale>
        <p:origin x="2934" y="28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dja Kruse" userId="6d5f62c1-4add-41d9-8a61-54d2ff786b4f" providerId="ADAL" clId="{3A97E8EC-7416-4625-AB27-C2D397C52647}"/>
    <pc:docChg chg="delSld">
      <pc:chgData name="Nadja Kruse" userId="6d5f62c1-4add-41d9-8a61-54d2ff786b4f" providerId="ADAL" clId="{3A97E8EC-7416-4625-AB27-C2D397C52647}" dt="2025-10-07T10:53:45.763" v="1" actId="47"/>
      <pc:docMkLst>
        <pc:docMk/>
      </pc:docMkLst>
      <pc:sldChg chg="del">
        <pc:chgData name="Nadja Kruse" userId="6d5f62c1-4add-41d9-8a61-54d2ff786b4f" providerId="ADAL" clId="{3A97E8EC-7416-4625-AB27-C2D397C52647}" dt="2025-10-07T10:53:45.159" v="0" actId="47"/>
        <pc:sldMkLst>
          <pc:docMk/>
          <pc:sldMk cId="2893951662" sldId="265"/>
        </pc:sldMkLst>
      </pc:sldChg>
      <pc:sldChg chg="del">
        <pc:chgData name="Nadja Kruse" userId="6d5f62c1-4add-41d9-8a61-54d2ff786b4f" providerId="ADAL" clId="{3A97E8EC-7416-4625-AB27-C2D397C52647}" dt="2025-10-07T10:53:45.763" v="1" actId="47"/>
        <pc:sldMkLst>
          <pc:docMk/>
          <pc:sldMk cId="1422261471" sldId="27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BE5F1E-9E78-6A44-842A-3DA3A0029415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4557A-132A-7745-86B4-7569AC79FC63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4207625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9855" y="2020773"/>
            <a:ext cx="8385016" cy="4298785"/>
          </a:xfrm>
        </p:spPr>
        <p:txBody>
          <a:bodyPr anchor="b"/>
          <a:lstStyle>
            <a:lvl1pPr algn="ctr">
              <a:defRPr sz="647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3091" y="6485336"/>
            <a:ext cx="7398544" cy="2981138"/>
          </a:xfrm>
        </p:spPr>
        <p:txBody>
          <a:bodyPr/>
          <a:lstStyle>
            <a:lvl1pPr marL="0" indent="0" algn="ctr">
              <a:buNone/>
              <a:defRPr sz="2589"/>
            </a:lvl1pPr>
            <a:lvl2pPr marL="493227" indent="0" algn="ctr">
              <a:buNone/>
              <a:defRPr sz="2158"/>
            </a:lvl2pPr>
            <a:lvl3pPr marL="986455" indent="0" algn="ctr">
              <a:buNone/>
              <a:defRPr sz="1942"/>
            </a:lvl3pPr>
            <a:lvl4pPr marL="1479682" indent="0" algn="ctr">
              <a:buNone/>
              <a:defRPr sz="1726"/>
            </a:lvl4pPr>
            <a:lvl5pPr marL="1972909" indent="0" algn="ctr">
              <a:buNone/>
              <a:defRPr sz="1726"/>
            </a:lvl5pPr>
            <a:lvl6pPr marL="2466137" indent="0" algn="ctr">
              <a:buNone/>
              <a:defRPr sz="1726"/>
            </a:lvl6pPr>
            <a:lvl7pPr marL="2959364" indent="0" algn="ctr">
              <a:buNone/>
              <a:defRPr sz="1726"/>
            </a:lvl7pPr>
            <a:lvl8pPr marL="3452592" indent="0" algn="ctr">
              <a:buNone/>
              <a:defRPr sz="1726"/>
            </a:lvl8pPr>
            <a:lvl9pPr marL="3945819" indent="0" algn="ctr">
              <a:buNone/>
              <a:defRPr sz="172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80841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410935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9445" y="657394"/>
            <a:ext cx="2127081" cy="1046399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8200" y="657394"/>
            <a:ext cx="6257935" cy="104639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83888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61811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063" y="3078323"/>
            <a:ext cx="8508325" cy="5136247"/>
          </a:xfrm>
        </p:spPr>
        <p:txBody>
          <a:bodyPr anchor="b"/>
          <a:lstStyle>
            <a:lvl1pPr>
              <a:defRPr sz="647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3063" y="8263161"/>
            <a:ext cx="8508325" cy="2701031"/>
          </a:xfrm>
        </p:spPr>
        <p:txBody>
          <a:bodyPr/>
          <a:lstStyle>
            <a:lvl1pPr marL="0" indent="0">
              <a:buNone/>
              <a:defRPr sz="2589">
                <a:solidFill>
                  <a:schemeClr val="tx1"/>
                </a:solidFill>
              </a:defRPr>
            </a:lvl1pPr>
            <a:lvl2pPr marL="493227" indent="0">
              <a:buNone/>
              <a:defRPr sz="2158">
                <a:solidFill>
                  <a:schemeClr val="tx1">
                    <a:tint val="75000"/>
                  </a:schemeClr>
                </a:solidFill>
              </a:defRPr>
            </a:lvl2pPr>
            <a:lvl3pPr marL="986455" indent="0">
              <a:buNone/>
              <a:defRPr sz="1942">
                <a:solidFill>
                  <a:schemeClr val="tx1">
                    <a:tint val="75000"/>
                  </a:schemeClr>
                </a:solidFill>
              </a:defRPr>
            </a:lvl3pPr>
            <a:lvl4pPr marL="1479682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4pPr>
            <a:lvl5pPr marL="1972909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5pPr>
            <a:lvl6pPr marL="2466137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6pPr>
            <a:lvl7pPr marL="2959364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7pPr>
            <a:lvl8pPr marL="3452592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8pPr>
            <a:lvl9pPr marL="3945819" indent="0">
              <a:buNone/>
              <a:defRPr sz="172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048564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8200" y="3286970"/>
            <a:ext cx="4192508" cy="7834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94017" y="3286970"/>
            <a:ext cx="4192508" cy="7834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90783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485" y="657397"/>
            <a:ext cx="8508325" cy="238662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486" y="3026872"/>
            <a:ext cx="4173240" cy="1483423"/>
          </a:xfrm>
        </p:spPr>
        <p:txBody>
          <a:bodyPr anchor="b"/>
          <a:lstStyle>
            <a:lvl1pPr marL="0" indent="0">
              <a:buNone/>
              <a:defRPr sz="2589" b="1"/>
            </a:lvl1pPr>
            <a:lvl2pPr marL="493227" indent="0">
              <a:buNone/>
              <a:defRPr sz="2158" b="1"/>
            </a:lvl2pPr>
            <a:lvl3pPr marL="986455" indent="0">
              <a:buNone/>
              <a:defRPr sz="1942" b="1"/>
            </a:lvl3pPr>
            <a:lvl4pPr marL="1479682" indent="0">
              <a:buNone/>
              <a:defRPr sz="1726" b="1"/>
            </a:lvl4pPr>
            <a:lvl5pPr marL="1972909" indent="0">
              <a:buNone/>
              <a:defRPr sz="1726" b="1"/>
            </a:lvl5pPr>
            <a:lvl6pPr marL="2466137" indent="0">
              <a:buNone/>
              <a:defRPr sz="1726" b="1"/>
            </a:lvl6pPr>
            <a:lvl7pPr marL="2959364" indent="0">
              <a:buNone/>
              <a:defRPr sz="1726" b="1"/>
            </a:lvl7pPr>
            <a:lvl8pPr marL="3452592" indent="0">
              <a:buNone/>
              <a:defRPr sz="1726" b="1"/>
            </a:lvl8pPr>
            <a:lvl9pPr marL="3945819" indent="0">
              <a:buNone/>
              <a:defRPr sz="172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9486" y="4510295"/>
            <a:ext cx="4173240" cy="6633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4018" y="3026872"/>
            <a:ext cx="4193793" cy="1483423"/>
          </a:xfrm>
        </p:spPr>
        <p:txBody>
          <a:bodyPr anchor="b"/>
          <a:lstStyle>
            <a:lvl1pPr marL="0" indent="0">
              <a:buNone/>
              <a:defRPr sz="2589" b="1"/>
            </a:lvl1pPr>
            <a:lvl2pPr marL="493227" indent="0">
              <a:buNone/>
              <a:defRPr sz="2158" b="1"/>
            </a:lvl2pPr>
            <a:lvl3pPr marL="986455" indent="0">
              <a:buNone/>
              <a:defRPr sz="1942" b="1"/>
            </a:lvl3pPr>
            <a:lvl4pPr marL="1479682" indent="0">
              <a:buNone/>
              <a:defRPr sz="1726" b="1"/>
            </a:lvl4pPr>
            <a:lvl5pPr marL="1972909" indent="0">
              <a:buNone/>
              <a:defRPr sz="1726" b="1"/>
            </a:lvl5pPr>
            <a:lvl6pPr marL="2466137" indent="0">
              <a:buNone/>
              <a:defRPr sz="1726" b="1"/>
            </a:lvl6pPr>
            <a:lvl7pPr marL="2959364" indent="0">
              <a:buNone/>
              <a:defRPr sz="1726" b="1"/>
            </a:lvl7pPr>
            <a:lvl8pPr marL="3452592" indent="0">
              <a:buNone/>
              <a:defRPr sz="1726" b="1"/>
            </a:lvl8pPr>
            <a:lvl9pPr marL="3945819" indent="0">
              <a:buNone/>
              <a:defRPr sz="172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94018" y="4510295"/>
            <a:ext cx="4193793" cy="663396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79821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88224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75376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485" y="823172"/>
            <a:ext cx="3181631" cy="2881101"/>
          </a:xfrm>
        </p:spPr>
        <p:txBody>
          <a:bodyPr anchor="b"/>
          <a:lstStyle>
            <a:lvl1pPr>
              <a:defRPr sz="345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3793" y="1777825"/>
            <a:ext cx="4994017" cy="8774781"/>
          </a:xfrm>
        </p:spPr>
        <p:txBody>
          <a:bodyPr/>
          <a:lstStyle>
            <a:lvl1pPr>
              <a:defRPr sz="3452"/>
            </a:lvl1pPr>
            <a:lvl2pPr>
              <a:defRPr sz="3021"/>
            </a:lvl2pPr>
            <a:lvl3pPr>
              <a:defRPr sz="2589"/>
            </a:lvl3pPr>
            <a:lvl4pPr>
              <a:defRPr sz="2158"/>
            </a:lvl4pPr>
            <a:lvl5pPr>
              <a:defRPr sz="2158"/>
            </a:lvl5pPr>
            <a:lvl6pPr>
              <a:defRPr sz="2158"/>
            </a:lvl6pPr>
            <a:lvl7pPr>
              <a:defRPr sz="2158"/>
            </a:lvl7pPr>
            <a:lvl8pPr>
              <a:defRPr sz="2158"/>
            </a:lvl8pPr>
            <a:lvl9pPr>
              <a:defRPr sz="215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9485" y="3704273"/>
            <a:ext cx="3181631" cy="6862623"/>
          </a:xfrm>
        </p:spPr>
        <p:txBody>
          <a:bodyPr/>
          <a:lstStyle>
            <a:lvl1pPr marL="0" indent="0">
              <a:buNone/>
              <a:defRPr sz="1726"/>
            </a:lvl1pPr>
            <a:lvl2pPr marL="493227" indent="0">
              <a:buNone/>
              <a:defRPr sz="1510"/>
            </a:lvl2pPr>
            <a:lvl3pPr marL="986455" indent="0">
              <a:buNone/>
              <a:defRPr sz="1295"/>
            </a:lvl3pPr>
            <a:lvl4pPr marL="1479682" indent="0">
              <a:buNone/>
              <a:defRPr sz="1079"/>
            </a:lvl4pPr>
            <a:lvl5pPr marL="1972909" indent="0">
              <a:buNone/>
              <a:defRPr sz="1079"/>
            </a:lvl5pPr>
            <a:lvl6pPr marL="2466137" indent="0">
              <a:buNone/>
              <a:defRPr sz="1079"/>
            </a:lvl6pPr>
            <a:lvl7pPr marL="2959364" indent="0">
              <a:buNone/>
              <a:defRPr sz="1079"/>
            </a:lvl7pPr>
            <a:lvl8pPr marL="3452592" indent="0">
              <a:buNone/>
              <a:defRPr sz="1079"/>
            </a:lvl8pPr>
            <a:lvl9pPr marL="3945819" indent="0">
              <a:buNone/>
              <a:defRPr sz="107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217939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9485" y="823172"/>
            <a:ext cx="3181631" cy="2881101"/>
          </a:xfrm>
        </p:spPr>
        <p:txBody>
          <a:bodyPr anchor="b"/>
          <a:lstStyle>
            <a:lvl1pPr>
              <a:defRPr sz="345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93793" y="1777825"/>
            <a:ext cx="4994017" cy="8774781"/>
          </a:xfrm>
        </p:spPr>
        <p:txBody>
          <a:bodyPr anchor="t"/>
          <a:lstStyle>
            <a:lvl1pPr marL="0" indent="0">
              <a:buNone/>
              <a:defRPr sz="3452"/>
            </a:lvl1pPr>
            <a:lvl2pPr marL="493227" indent="0">
              <a:buNone/>
              <a:defRPr sz="3021"/>
            </a:lvl2pPr>
            <a:lvl3pPr marL="986455" indent="0">
              <a:buNone/>
              <a:defRPr sz="2589"/>
            </a:lvl3pPr>
            <a:lvl4pPr marL="1479682" indent="0">
              <a:buNone/>
              <a:defRPr sz="2158"/>
            </a:lvl4pPr>
            <a:lvl5pPr marL="1972909" indent="0">
              <a:buNone/>
              <a:defRPr sz="2158"/>
            </a:lvl5pPr>
            <a:lvl6pPr marL="2466137" indent="0">
              <a:buNone/>
              <a:defRPr sz="2158"/>
            </a:lvl6pPr>
            <a:lvl7pPr marL="2959364" indent="0">
              <a:buNone/>
              <a:defRPr sz="2158"/>
            </a:lvl7pPr>
            <a:lvl8pPr marL="3452592" indent="0">
              <a:buNone/>
              <a:defRPr sz="2158"/>
            </a:lvl8pPr>
            <a:lvl9pPr marL="3945819" indent="0">
              <a:buNone/>
              <a:defRPr sz="2158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9485" y="3704273"/>
            <a:ext cx="3181631" cy="6862623"/>
          </a:xfrm>
        </p:spPr>
        <p:txBody>
          <a:bodyPr/>
          <a:lstStyle>
            <a:lvl1pPr marL="0" indent="0">
              <a:buNone/>
              <a:defRPr sz="1726"/>
            </a:lvl1pPr>
            <a:lvl2pPr marL="493227" indent="0">
              <a:buNone/>
              <a:defRPr sz="1510"/>
            </a:lvl2pPr>
            <a:lvl3pPr marL="986455" indent="0">
              <a:buNone/>
              <a:defRPr sz="1295"/>
            </a:lvl3pPr>
            <a:lvl4pPr marL="1479682" indent="0">
              <a:buNone/>
              <a:defRPr sz="1079"/>
            </a:lvl4pPr>
            <a:lvl5pPr marL="1972909" indent="0">
              <a:buNone/>
              <a:defRPr sz="1079"/>
            </a:lvl5pPr>
            <a:lvl6pPr marL="2466137" indent="0">
              <a:buNone/>
              <a:defRPr sz="1079"/>
            </a:lvl6pPr>
            <a:lvl7pPr marL="2959364" indent="0">
              <a:buNone/>
              <a:defRPr sz="1079"/>
            </a:lvl7pPr>
            <a:lvl8pPr marL="3452592" indent="0">
              <a:buNone/>
              <a:defRPr sz="1079"/>
            </a:lvl8pPr>
            <a:lvl9pPr marL="3945819" indent="0">
              <a:buNone/>
              <a:defRPr sz="1079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24304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8200" y="657397"/>
            <a:ext cx="8508325" cy="23866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8200" y="3286970"/>
            <a:ext cx="8508325" cy="78344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8200" y="11444375"/>
            <a:ext cx="2219563" cy="6573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E8610A-90B4-A542-ABDA-B6EE9D94768F}" type="datetimeFigureOut">
              <a:rPr lang="en-DK" smtClean="0"/>
              <a:t>10/07/2025</a:t>
            </a:fld>
            <a:endParaRPr lang="en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67690" y="11444375"/>
            <a:ext cx="3329345" cy="6573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66962" y="11444375"/>
            <a:ext cx="2219563" cy="65739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9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2382F-BEC7-F24A-A5A3-134575A19FC9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879986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86455" rtl="0" eaLnBrk="1" latinLnBrk="0" hangingPunct="1">
        <a:lnSpc>
          <a:spcPct val="90000"/>
        </a:lnSpc>
        <a:spcBef>
          <a:spcPct val="0"/>
        </a:spcBef>
        <a:buNone/>
        <a:defRPr sz="47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614" indent="-246614" algn="l" defTabSz="986455" rtl="0" eaLnBrk="1" latinLnBrk="0" hangingPunct="1">
        <a:lnSpc>
          <a:spcPct val="90000"/>
        </a:lnSpc>
        <a:spcBef>
          <a:spcPts val="1079"/>
        </a:spcBef>
        <a:buFont typeface="Arial" panose="020B0604020202020204" pitchFamily="34" charset="0"/>
        <a:buChar char="•"/>
        <a:defRPr sz="3021" kern="1200">
          <a:solidFill>
            <a:schemeClr val="tx1"/>
          </a:solidFill>
          <a:latin typeface="+mn-lt"/>
          <a:ea typeface="+mn-ea"/>
          <a:cs typeface="+mn-cs"/>
        </a:defRPr>
      </a:lvl1pPr>
      <a:lvl2pPr marL="739841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2589" kern="1200">
          <a:solidFill>
            <a:schemeClr val="tx1"/>
          </a:solidFill>
          <a:latin typeface="+mn-lt"/>
          <a:ea typeface="+mn-ea"/>
          <a:cs typeface="+mn-cs"/>
        </a:defRPr>
      </a:lvl2pPr>
      <a:lvl3pPr marL="1233068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2158" kern="1200">
          <a:solidFill>
            <a:schemeClr val="tx1"/>
          </a:solidFill>
          <a:latin typeface="+mn-lt"/>
          <a:ea typeface="+mn-ea"/>
          <a:cs typeface="+mn-cs"/>
        </a:defRPr>
      </a:lvl3pPr>
      <a:lvl4pPr marL="1726296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4pPr>
      <a:lvl5pPr marL="2219523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5pPr>
      <a:lvl6pPr marL="2712750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6pPr>
      <a:lvl7pPr marL="3205978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7pPr>
      <a:lvl8pPr marL="3699205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8pPr>
      <a:lvl9pPr marL="4192433" indent="-246614" algn="l" defTabSz="986455" rtl="0" eaLnBrk="1" latinLnBrk="0" hangingPunct="1">
        <a:lnSpc>
          <a:spcPct val="90000"/>
        </a:lnSpc>
        <a:spcBef>
          <a:spcPts val="539"/>
        </a:spcBef>
        <a:buFont typeface="Arial" panose="020B0604020202020204" pitchFamily="34" charset="0"/>
        <a:buChar char="•"/>
        <a:defRPr sz="19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1pPr>
      <a:lvl2pPr marL="493227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2pPr>
      <a:lvl3pPr marL="986455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3pPr>
      <a:lvl4pPr marL="1479682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4pPr>
      <a:lvl5pPr marL="1972909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5pPr>
      <a:lvl6pPr marL="2466137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6pPr>
      <a:lvl7pPr marL="2959364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7pPr>
      <a:lvl8pPr marL="3452592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8pPr>
      <a:lvl9pPr marL="3945819" algn="l" defTabSz="986455" rtl="0" eaLnBrk="1" latinLnBrk="0" hangingPunct="1">
        <a:defRPr sz="19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F96C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936C8A-9B8A-9031-90D7-117E3DBA4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5D3812F7-8DDB-8400-B9DF-1C54B448F478}"/>
              </a:ext>
            </a:extLst>
          </p:cNvPr>
          <p:cNvPicPr/>
          <p:nvPr/>
        </p:nvPicPr>
        <p:blipFill>
          <a:blip r:embed="rId2"/>
          <a:srcRect/>
          <a:stretch/>
        </p:blipFill>
        <p:spPr>
          <a:xfrm>
            <a:off x="579145" y="627647"/>
            <a:ext cx="8706434" cy="1109228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880B873-CBC0-E4C1-DD36-31846B22FA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045" y="11446213"/>
            <a:ext cx="1072509" cy="48921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08B3FE0-163B-9377-4078-099D6192FB80}"/>
              </a:ext>
            </a:extLst>
          </p:cNvPr>
          <p:cNvSpPr txBox="1"/>
          <p:nvPr/>
        </p:nvSpPr>
        <p:spPr>
          <a:xfrm>
            <a:off x="2194216" y="6387612"/>
            <a:ext cx="5541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kern="100" dirty="0">
                <a:solidFill>
                  <a:schemeClr val="bg1"/>
                </a:solidFill>
                <a:latin typeface="Myriad Pro Light" panose="020B040303040302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Safety Fist. Be Aware. Take Care.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577F529-B458-E723-E472-942F8A0A20AD}"/>
              </a:ext>
            </a:extLst>
          </p:cNvPr>
          <p:cNvSpPr txBox="1">
            <a:spLocks/>
          </p:cNvSpPr>
          <p:nvPr/>
        </p:nvSpPr>
        <p:spPr>
          <a:xfrm>
            <a:off x="426511" y="3311864"/>
            <a:ext cx="9012007" cy="301170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864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5000"/>
              </a:lnSpc>
            </a:pPr>
            <a:r>
              <a:rPr lang="en-US" sz="10500" b="1" dirty="0">
                <a:solidFill>
                  <a:srgbClr val="214395"/>
                </a:solidFill>
                <a:latin typeface="Myriad Pro Black" panose="020B0503030403020204" pitchFamily="34" charset="0"/>
              </a:rPr>
              <a:t>is now live</a:t>
            </a:r>
          </a:p>
        </p:txBody>
      </p:sp>
      <p:pic>
        <p:nvPicPr>
          <p:cNvPr id="2" name="Picture 1" descr="A blue and black text&#10;&#10;AI-generated content may be incorrect.">
            <a:extLst>
              <a:ext uri="{FF2B5EF4-FFF2-40B4-BE49-F238E27FC236}">
                <a16:creationId xmlns:a16="http://schemas.microsoft.com/office/drawing/2014/main" id="{CD1E2EDB-0D7E-DF5C-B459-3FC1D71148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839" y="2917782"/>
            <a:ext cx="8333045" cy="2291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216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F96C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EE21BF6-E3B1-F4BF-50A9-F5DD2CBBE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53A0A44-220D-A6CC-2F5F-AA945C29CEA4}"/>
              </a:ext>
            </a:extLst>
          </p:cNvPr>
          <p:cNvPicPr/>
          <p:nvPr/>
        </p:nvPicPr>
        <p:blipFill>
          <a:blip r:embed="rId2"/>
          <a:srcRect t="7879" b="7879"/>
          <a:stretch/>
        </p:blipFill>
        <p:spPr>
          <a:xfrm>
            <a:off x="791102" y="-1"/>
            <a:ext cx="8282519" cy="8889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04E2545-C7F2-CBF0-D2E3-7F0F83A34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045" y="11446213"/>
            <a:ext cx="1072509" cy="489215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9B22FC9-BE3E-96CE-5E85-E068BC72EC68}"/>
              </a:ext>
            </a:extLst>
          </p:cNvPr>
          <p:cNvSpPr txBox="1">
            <a:spLocks/>
          </p:cNvSpPr>
          <p:nvPr/>
        </p:nvSpPr>
        <p:spPr>
          <a:xfrm>
            <a:off x="1306734" y="107262"/>
            <a:ext cx="7251258" cy="62935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864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5000"/>
              </a:lnSpc>
            </a:pPr>
            <a:r>
              <a:rPr lang="en-US" sz="7800" b="1" dirty="0">
                <a:solidFill>
                  <a:srgbClr val="214395"/>
                </a:solidFill>
                <a:latin typeface="Myriad Pro Black" panose="020B0503030403020204" pitchFamily="34" charset="0"/>
              </a:rPr>
              <a:t>Thank you for reporting in</a:t>
            </a:r>
          </a:p>
          <a:p>
            <a:pPr algn="ctr">
              <a:lnSpc>
                <a:spcPct val="85000"/>
              </a:lnSpc>
            </a:pPr>
            <a:endParaRPr lang="en-US" sz="7800" b="1" dirty="0">
              <a:solidFill>
                <a:srgbClr val="214395"/>
              </a:solidFill>
              <a:latin typeface="Myriad Pro Black" panose="020B050303040302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B3B483C-ACD8-2655-8B6A-95A1CCE1FFD1}"/>
              </a:ext>
            </a:extLst>
          </p:cNvPr>
          <p:cNvSpPr txBox="1">
            <a:spLocks/>
          </p:cNvSpPr>
          <p:nvPr/>
        </p:nvSpPr>
        <p:spPr>
          <a:xfrm>
            <a:off x="459171" y="8430322"/>
            <a:ext cx="8967932" cy="2995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8645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747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85000"/>
              </a:lnSpc>
            </a:pPr>
            <a:r>
              <a:rPr lang="en-US" sz="5400" dirty="0">
                <a:solidFill>
                  <a:srgbClr val="FFFFFF"/>
                </a:solidFill>
                <a:latin typeface="Myriad Pro Black" panose="020B0503030403020204" pitchFamily="34" charset="0"/>
              </a:rPr>
              <a:t>and for using your right</a:t>
            </a:r>
            <a:br>
              <a:rPr lang="en-US" sz="5400" dirty="0">
                <a:solidFill>
                  <a:srgbClr val="FFFFFF"/>
                </a:solidFill>
                <a:latin typeface="Myriad Pro Black" panose="020B0503030403020204" pitchFamily="34" charset="0"/>
              </a:rPr>
            </a:br>
            <a:r>
              <a:rPr lang="en-US" sz="5400" dirty="0">
                <a:solidFill>
                  <a:srgbClr val="FFFFFF"/>
                </a:solidFill>
                <a:latin typeface="Myriad Pro Black" panose="020B0503030403020204" pitchFamily="34" charset="0"/>
              </a:rPr>
              <a:t>and duty to </a:t>
            </a:r>
            <a:r>
              <a:rPr lang="en-US" sz="5400" b="1" dirty="0">
                <a:solidFill>
                  <a:srgbClr val="FFFFFF"/>
                </a:solidFill>
                <a:latin typeface="Myriad Pro Black" panose="020B0503030403020204" pitchFamily="34" charset="0"/>
              </a:rPr>
              <a:t>speak up</a:t>
            </a:r>
          </a:p>
        </p:txBody>
      </p:sp>
      <p:pic>
        <p:nvPicPr>
          <p:cNvPr id="8" name="Picture 7" descr="A blue and black text&#10;&#10;AI-generated content may be incorrect.">
            <a:extLst>
              <a:ext uri="{FF2B5EF4-FFF2-40B4-BE49-F238E27FC236}">
                <a16:creationId xmlns:a16="http://schemas.microsoft.com/office/drawing/2014/main" id="{E17F369D-D578-B988-CE08-9A3AA1F9E5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0316" y="3504779"/>
            <a:ext cx="7044090" cy="193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420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091fc99-0f10-4896-be90-eccbd97173dc" xsi:nil="true"/>
    <lcf76f155ced4ddcb4097134ff3c332f xmlns="e081037b-e6b1-4b82-8d25-a452763cc8f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19C05EE10DB540A0A9760373EBE72A" ma:contentTypeVersion="16" ma:contentTypeDescription="Create a new document." ma:contentTypeScope="" ma:versionID="3bb788a2bfe53f727445a9579839e80e">
  <xsd:schema xmlns:xsd="http://www.w3.org/2001/XMLSchema" xmlns:xs="http://www.w3.org/2001/XMLSchema" xmlns:p="http://schemas.microsoft.com/office/2006/metadata/properties" xmlns:ns2="e081037b-e6b1-4b82-8d25-a452763cc8f9" xmlns:ns3="c091fc99-0f10-4896-be90-eccbd97173dc" targetNamespace="http://schemas.microsoft.com/office/2006/metadata/properties" ma:root="true" ma:fieldsID="d4581ef3052d98f78ab35d671234b7e6" ns2:_="" ns3:_="">
    <xsd:import namespace="e081037b-e6b1-4b82-8d25-a452763cc8f9"/>
    <xsd:import namespace="c091fc99-0f10-4896-be90-eccbd97173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81037b-e6b1-4b82-8d25-a452763cc8f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836f7bf-85e3-4815-a138-6d261d50c48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91fc99-0f10-4896-be90-eccbd97173dc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f14c79cb-6d9f-4237-ad7d-58d3a0a47039}" ma:internalName="TaxCatchAll" ma:showField="CatchAllData" ma:web="c091fc99-0f10-4896-be90-eccbd97173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B9888C7-9652-48CB-9D4C-7F53D387A27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810612-4A0A-4AFB-B875-5673052BB2EB}">
  <ds:schemaRefs>
    <ds:schemaRef ds:uri="6f581b1d-8f39-4c12-ad97-d18dbff8f724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c091fc99-0f10-4896-be90-eccbd97173dc"/>
    <ds:schemaRef ds:uri="e081037b-e6b1-4b82-8d25-a452763cc8f9"/>
  </ds:schemaRefs>
</ds:datastoreItem>
</file>

<file path=customXml/itemProps3.xml><?xml version="1.0" encoding="utf-8"?>
<ds:datastoreItem xmlns:ds="http://schemas.openxmlformats.org/officeDocument/2006/customXml" ds:itemID="{E3FF5C36-35B2-4BBB-9219-924568A20E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81037b-e6b1-4b82-8d25-a452763cc8f9"/>
    <ds:schemaRef ds:uri="c091fc99-0f10-4896-be90-eccbd97173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251</TotalTime>
  <Words>28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Myriad Pro Black</vt:lpstr>
      <vt:lpstr>Myriad Pro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ESS</dc:title>
  <dc:creator>Michelle Sloth</dc:creator>
  <cp:lastModifiedBy>Nadja Kruse</cp:lastModifiedBy>
  <cp:revision>22</cp:revision>
  <dcterms:created xsi:type="dcterms:W3CDTF">2023-09-22T09:37:54Z</dcterms:created>
  <dcterms:modified xsi:type="dcterms:W3CDTF">2025-10-07T10:53:46Z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0x0101005919C05EE10DB540A0A9760373EBE72A</vt:lpwstr>
  </property>
</Properties>
</file>