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2"/>
  </p:notesMasterIdLst>
  <p:sldIdLst>
    <p:sldId id="266" r:id="rId2"/>
    <p:sldId id="288" r:id="rId3"/>
    <p:sldId id="286" r:id="rId4"/>
    <p:sldId id="289" r:id="rId5"/>
    <p:sldId id="281" r:id="rId6"/>
    <p:sldId id="291" r:id="rId7"/>
    <p:sldId id="285" r:id="rId8"/>
    <p:sldId id="290" r:id="rId9"/>
    <p:sldId id="287" r:id="rId10"/>
    <p:sldId id="292" r:id="rId11"/>
  </p:sldIdLst>
  <p:sldSz cx="10288588" cy="10288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DE3"/>
    <a:srgbClr val="2D88DC"/>
    <a:srgbClr val="2774BA"/>
    <a:srgbClr val="1779E1"/>
    <a:srgbClr val="B6A89C"/>
    <a:srgbClr val="07CAF1"/>
    <a:srgbClr val="1645AE"/>
    <a:srgbClr val="2C5DA9"/>
    <a:srgbClr val="143C8A"/>
    <a:srgbClr val="F79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36"/>
    <p:restoredTop sz="94694"/>
  </p:normalViewPr>
  <p:slideViewPr>
    <p:cSldViewPr snapToGrid="0">
      <p:cViewPr varScale="1">
        <p:scale>
          <a:sx n="49" d="100"/>
          <a:sy n="49" d="100"/>
        </p:scale>
        <p:origin x="12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CFDE0-C068-5946-B407-1682ABEB0C3D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4B8A3-B210-474E-A80A-7DAFFF94291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55971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33496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1pPr>
    <a:lvl2pPr marL="316748" algn="l" defTabSz="633496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2pPr>
    <a:lvl3pPr marL="633496" algn="l" defTabSz="633496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3pPr>
    <a:lvl4pPr marL="950244" algn="l" defTabSz="633496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4pPr>
    <a:lvl5pPr marL="1266993" algn="l" defTabSz="633496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5pPr>
    <a:lvl6pPr marL="1583741" algn="l" defTabSz="633496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6pPr>
    <a:lvl7pPr marL="1900489" algn="l" defTabSz="633496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7pPr>
    <a:lvl8pPr marL="2217237" algn="l" defTabSz="633496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8pPr>
    <a:lvl9pPr marL="2533985" algn="l" defTabSz="633496" rtl="0" eaLnBrk="1" latinLnBrk="0" hangingPunct="1">
      <a:defRPr sz="83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B8A3-B210-474E-A80A-7DAFFF942917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147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B8A3-B210-474E-A80A-7DAFFF942917}" type="slidenum">
              <a:rPr lang="en-DK" smtClean="0"/>
              <a:t>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2794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644" y="1683804"/>
            <a:ext cx="8745300" cy="3581953"/>
          </a:xfrm>
        </p:spPr>
        <p:txBody>
          <a:bodyPr anchor="b"/>
          <a:lstStyle>
            <a:lvl1pPr algn="ctr">
              <a:defRPr sz="675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6074" y="5403891"/>
            <a:ext cx="7716441" cy="2484026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441" indent="0" algn="ctr">
              <a:buNone/>
              <a:defRPr sz="2250"/>
            </a:lvl2pPr>
            <a:lvl3pPr marL="1028883" indent="0" algn="ctr">
              <a:buNone/>
              <a:defRPr sz="2025"/>
            </a:lvl3pPr>
            <a:lvl4pPr marL="1543324" indent="0" algn="ctr">
              <a:buNone/>
              <a:defRPr sz="1800"/>
            </a:lvl4pPr>
            <a:lvl5pPr marL="2057766" indent="0" algn="ctr">
              <a:buNone/>
              <a:defRPr sz="1800"/>
            </a:lvl5pPr>
            <a:lvl6pPr marL="2572207" indent="0" algn="ctr">
              <a:buNone/>
              <a:defRPr sz="1800"/>
            </a:lvl6pPr>
            <a:lvl7pPr marL="3086649" indent="0" algn="ctr">
              <a:buNone/>
              <a:defRPr sz="1800"/>
            </a:lvl7pPr>
            <a:lvl8pPr marL="3601090" indent="0" algn="ctr">
              <a:buNone/>
              <a:defRPr sz="1800"/>
            </a:lvl8pPr>
            <a:lvl9pPr marL="4115532" indent="0" algn="ctr">
              <a:buNone/>
              <a:defRPr sz="18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6531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dder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90D5CB-CA3F-705B-5499-A99F77F2FB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7088" y="968375"/>
            <a:ext cx="8643937" cy="7935913"/>
          </a:xfrm>
          <a:prstGeom prst="flowChartConnector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9718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81" y="685906"/>
            <a:ext cx="3318337" cy="2400671"/>
          </a:xfrm>
        </p:spPr>
        <p:txBody>
          <a:bodyPr anchor="b"/>
          <a:lstStyle>
            <a:lvl1pPr>
              <a:defRPr sz="360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990" y="1481368"/>
            <a:ext cx="5208598" cy="7311566"/>
          </a:xfrm>
        </p:spPr>
        <p:txBody>
          <a:bodyPr/>
          <a:lstStyle>
            <a:lvl1pPr>
              <a:defRPr sz="3601"/>
            </a:lvl1pPr>
            <a:lvl2pPr>
              <a:defRPr sz="3151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681" y="3086576"/>
            <a:ext cx="3318337" cy="5718265"/>
          </a:xfrm>
        </p:spPr>
        <p:txBody>
          <a:bodyPr/>
          <a:lstStyle>
            <a:lvl1pPr marL="0" indent="0">
              <a:buNone/>
              <a:defRPr sz="1800"/>
            </a:lvl1pPr>
            <a:lvl2pPr marL="514441" indent="0">
              <a:buNone/>
              <a:defRPr sz="1575"/>
            </a:lvl2pPr>
            <a:lvl3pPr marL="1028883" indent="0">
              <a:buNone/>
              <a:defRPr sz="1350"/>
            </a:lvl3pPr>
            <a:lvl4pPr marL="1543324" indent="0">
              <a:buNone/>
              <a:defRPr sz="1125"/>
            </a:lvl4pPr>
            <a:lvl5pPr marL="2057766" indent="0">
              <a:buNone/>
              <a:defRPr sz="1125"/>
            </a:lvl5pPr>
            <a:lvl6pPr marL="2572207" indent="0">
              <a:buNone/>
              <a:defRPr sz="1125"/>
            </a:lvl6pPr>
            <a:lvl7pPr marL="3086649" indent="0">
              <a:buNone/>
              <a:defRPr sz="1125"/>
            </a:lvl7pPr>
            <a:lvl8pPr marL="3601090" indent="0">
              <a:buNone/>
              <a:defRPr sz="1125"/>
            </a:lvl8pPr>
            <a:lvl9pPr marL="4115532" indent="0">
              <a:buNone/>
              <a:defRPr sz="112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6007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81" y="685906"/>
            <a:ext cx="3318337" cy="2400671"/>
          </a:xfrm>
        </p:spPr>
        <p:txBody>
          <a:bodyPr anchor="b"/>
          <a:lstStyle>
            <a:lvl1pPr>
              <a:defRPr sz="360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990" y="1481368"/>
            <a:ext cx="5208598" cy="7311566"/>
          </a:xfrm>
        </p:spPr>
        <p:txBody>
          <a:bodyPr anchor="t"/>
          <a:lstStyle>
            <a:lvl1pPr marL="0" indent="0">
              <a:buNone/>
              <a:defRPr sz="3601"/>
            </a:lvl1pPr>
            <a:lvl2pPr marL="514441" indent="0">
              <a:buNone/>
              <a:defRPr sz="3151"/>
            </a:lvl2pPr>
            <a:lvl3pPr marL="1028883" indent="0">
              <a:buNone/>
              <a:defRPr sz="2700"/>
            </a:lvl3pPr>
            <a:lvl4pPr marL="1543324" indent="0">
              <a:buNone/>
              <a:defRPr sz="2250"/>
            </a:lvl4pPr>
            <a:lvl5pPr marL="2057766" indent="0">
              <a:buNone/>
              <a:defRPr sz="2250"/>
            </a:lvl5pPr>
            <a:lvl6pPr marL="2572207" indent="0">
              <a:buNone/>
              <a:defRPr sz="2250"/>
            </a:lvl6pPr>
            <a:lvl7pPr marL="3086649" indent="0">
              <a:buNone/>
              <a:defRPr sz="2250"/>
            </a:lvl7pPr>
            <a:lvl8pPr marL="3601090" indent="0">
              <a:buNone/>
              <a:defRPr sz="2250"/>
            </a:lvl8pPr>
            <a:lvl9pPr marL="4115532" indent="0">
              <a:buNone/>
              <a:defRPr sz="225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681" y="3086576"/>
            <a:ext cx="3318337" cy="5718265"/>
          </a:xfrm>
        </p:spPr>
        <p:txBody>
          <a:bodyPr/>
          <a:lstStyle>
            <a:lvl1pPr marL="0" indent="0">
              <a:buNone/>
              <a:defRPr sz="1800"/>
            </a:lvl1pPr>
            <a:lvl2pPr marL="514441" indent="0">
              <a:buNone/>
              <a:defRPr sz="1575"/>
            </a:lvl2pPr>
            <a:lvl3pPr marL="1028883" indent="0">
              <a:buNone/>
              <a:defRPr sz="1350"/>
            </a:lvl3pPr>
            <a:lvl4pPr marL="1543324" indent="0">
              <a:buNone/>
              <a:defRPr sz="1125"/>
            </a:lvl4pPr>
            <a:lvl5pPr marL="2057766" indent="0">
              <a:buNone/>
              <a:defRPr sz="1125"/>
            </a:lvl5pPr>
            <a:lvl6pPr marL="2572207" indent="0">
              <a:buNone/>
              <a:defRPr sz="1125"/>
            </a:lvl6pPr>
            <a:lvl7pPr marL="3086649" indent="0">
              <a:buNone/>
              <a:defRPr sz="1125"/>
            </a:lvl7pPr>
            <a:lvl8pPr marL="3601090" indent="0">
              <a:buNone/>
              <a:defRPr sz="1125"/>
            </a:lvl8pPr>
            <a:lvl9pPr marL="4115532" indent="0">
              <a:buNone/>
              <a:defRPr sz="112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6419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56354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2771" y="547772"/>
            <a:ext cx="2218477" cy="8719103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341" y="547772"/>
            <a:ext cx="6526823" cy="8719103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080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6721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82" y="2565005"/>
            <a:ext cx="8873907" cy="4279766"/>
          </a:xfrm>
        </p:spPr>
        <p:txBody>
          <a:bodyPr anchor="b"/>
          <a:lstStyle>
            <a:lvl1pPr>
              <a:defRPr sz="675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982" y="6885259"/>
            <a:ext cx="8873907" cy="2250628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514441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883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3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7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22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6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1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55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843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40" y="2738860"/>
            <a:ext cx="4372650" cy="652801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8598" y="2738860"/>
            <a:ext cx="4372650" cy="652801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2951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81" y="547775"/>
            <a:ext cx="8873907" cy="1988651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682" y="2522134"/>
            <a:ext cx="4352554" cy="123605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441" indent="0">
              <a:buNone/>
              <a:defRPr sz="2250" b="1"/>
            </a:lvl2pPr>
            <a:lvl3pPr marL="1028883" indent="0">
              <a:buNone/>
              <a:defRPr sz="2025" b="1"/>
            </a:lvl3pPr>
            <a:lvl4pPr marL="1543324" indent="0">
              <a:buNone/>
              <a:defRPr sz="1800" b="1"/>
            </a:lvl4pPr>
            <a:lvl5pPr marL="2057766" indent="0">
              <a:buNone/>
              <a:defRPr sz="1800" b="1"/>
            </a:lvl5pPr>
            <a:lvl6pPr marL="2572207" indent="0">
              <a:buNone/>
              <a:defRPr sz="1800" b="1"/>
            </a:lvl6pPr>
            <a:lvl7pPr marL="3086649" indent="0">
              <a:buNone/>
              <a:defRPr sz="1800" b="1"/>
            </a:lvl7pPr>
            <a:lvl8pPr marL="3601090" indent="0">
              <a:buNone/>
              <a:defRPr sz="1800" b="1"/>
            </a:lvl8pPr>
            <a:lvl9pPr marL="4115532" indent="0">
              <a:buNone/>
              <a:defRPr sz="18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682" y="3758193"/>
            <a:ext cx="4352554" cy="552773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8598" y="2522134"/>
            <a:ext cx="4373990" cy="123605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441" indent="0">
              <a:buNone/>
              <a:defRPr sz="2250" b="1"/>
            </a:lvl2pPr>
            <a:lvl3pPr marL="1028883" indent="0">
              <a:buNone/>
              <a:defRPr sz="2025" b="1"/>
            </a:lvl3pPr>
            <a:lvl4pPr marL="1543324" indent="0">
              <a:buNone/>
              <a:defRPr sz="1800" b="1"/>
            </a:lvl4pPr>
            <a:lvl5pPr marL="2057766" indent="0">
              <a:buNone/>
              <a:defRPr sz="1800" b="1"/>
            </a:lvl5pPr>
            <a:lvl6pPr marL="2572207" indent="0">
              <a:buNone/>
              <a:defRPr sz="1800" b="1"/>
            </a:lvl6pPr>
            <a:lvl7pPr marL="3086649" indent="0">
              <a:buNone/>
              <a:defRPr sz="1800" b="1"/>
            </a:lvl7pPr>
            <a:lvl8pPr marL="3601090" indent="0">
              <a:buNone/>
              <a:defRPr sz="1800" b="1"/>
            </a:lvl8pPr>
            <a:lvl9pPr marL="4115532" indent="0">
              <a:buNone/>
              <a:defRPr sz="18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8598" y="3758193"/>
            <a:ext cx="4373990" cy="552773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7913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6536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c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2E0260-7784-A1B8-2314-AB461A27F4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04164" y="363255"/>
            <a:ext cx="6419617" cy="6753883"/>
          </a:xfrm>
          <a:prstGeom prst="flowChartConnector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1CE2B-EDF4-25F5-8C17-919F4E5C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A5D8B-6594-AEED-D0FD-C34148A7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7D2FA-4C43-9E2F-156E-BCEBE0D3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761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C6A598-26B6-F763-93C4-8F5219ED66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619" y="566192"/>
            <a:ext cx="5983033" cy="6060076"/>
          </a:xfrm>
          <a:prstGeom prst="flowChartConnector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6771CD-128E-431C-5F12-F14AACD6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7E6E6-9FD3-8EC6-857C-A20238637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CD060-A052-B57A-B878-65BC90D2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214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7C08BE-BDDA-617F-57A3-5458742A19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964178" y="0"/>
            <a:ext cx="4180910" cy="6432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1279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341" y="547775"/>
            <a:ext cx="8873907" cy="1988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341" y="2738860"/>
            <a:ext cx="8873907" cy="652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341" y="9535999"/>
            <a:ext cx="2314932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B3201-FFEA-6049-8878-A4E0976E460C}" type="datetimeFigureOut">
              <a:rPr lang="en-DK" smtClean="0"/>
              <a:t>12/20/2023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8095" y="9535999"/>
            <a:ext cx="3472398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6315" y="9535999"/>
            <a:ext cx="2314932" cy="547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C4D11-C5C7-2743-BCC3-6D0D216CFA28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7150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8" r:id="rId7"/>
    <p:sldLayoutId id="2147483697" r:id="rId8"/>
    <p:sldLayoutId id="2147483691" r:id="rId9"/>
    <p:sldLayoutId id="2147483696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1028883" rtl="0" eaLnBrk="1" latinLnBrk="0" hangingPunct="1">
        <a:lnSpc>
          <a:spcPct val="90000"/>
        </a:lnSpc>
        <a:spcBef>
          <a:spcPct val="0"/>
        </a:spcBef>
        <a:buNone/>
        <a:defRPr sz="49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21" indent="-257221" algn="l" defTabSz="1028883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1" kern="1200">
          <a:solidFill>
            <a:schemeClr val="tx1"/>
          </a:solidFill>
          <a:latin typeface="+mn-lt"/>
          <a:ea typeface="+mn-ea"/>
          <a:cs typeface="+mn-cs"/>
        </a:defRPr>
      </a:lvl1pPr>
      <a:lvl2pPr marL="771662" indent="-257221" algn="l" defTabSz="102888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6104" indent="-257221" algn="l" defTabSz="102888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545" indent="-257221" algn="l" defTabSz="102888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986" indent="-257221" algn="l" defTabSz="102888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9428" indent="-257221" algn="l" defTabSz="102888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869" indent="-257221" algn="l" defTabSz="102888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8311" indent="-257221" algn="l" defTabSz="102888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2752" indent="-257221" algn="l" defTabSz="102888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883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441" algn="l" defTabSz="1028883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883" algn="l" defTabSz="1028883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324" algn="l" defTabSz="1028883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766" algn="l" defTabSz="1028883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2207" algn="l" defTabSz="1028883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649" algn="l" defTabSz="1028883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1090" algn="l" defTabSz="1028883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5532" algn="l" defTabSz="1028883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"/><Relationship Id="rId5" Type="http://schemas.openxmlformats.org/officeDocument/2006/relationships/image" Target="../media/image4.em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white gradient&#10;&#10;Description automatically generated">
            <a:extLst>
              <a:ext uri="{FF2B5EF4-FFF2-40B4-BE49-F238E27FC236}">
                <a16:creationId xmlns:a16="http://schemas.microsoft.com/office/drawing/2014/main" id="{F5F2B410-9B24-7708-9FDD-789916CF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82"/>
            <a:ext cx="10297936" cy="1030747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49B9112-73DD-2EFF-8C50-739D534233A7}"/>
              </a:ext>
            </a:extLst>
          </p:cNvPr>
          <p:cNvSpPr/>
          <p:nvPr/>
        </p:nvSpPr>
        <p:spPr>
          <a:xfrm rot="21429295">
            <a:off x="1109304" y="514190"/>
            <a:ext cx="8069979" cy="8393322"/>
          </a:xfrm>
          <a:prstGeom prst="ellipse">
            <a:avLst/>
          </a:prstGeom>
          <a:blipFill dpi="0" rotWithShape="1">
            <a:blip r:embed="rId3"/>
            <a:srcRect/>
            <a:tile tx="-666750" ty="1758950" sx="65000" sy="65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" name="Picture 19" descr="A blue and black geometrical design&#10;&#10;Description automatically generated">
            <a:extLst>
              <a:ext uri="{FF2B5EF4-FFF2-40B4-BE49-F238E27FC236}">
                <a16:creationId xmlns:a16="http://schemas.microsoft.com/office/drawing/2014/main" id="{C325A97A-8456-0A2F-4CCF-8721FC2D8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46" y="4070018"/>
            <a:ext cx="10297936" cy="6218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AD0C5A-0934-B8DB-006D-1B00E12C4A9B}"/>
              </a:ext>
            </a:extLst>
          </p:cNvPr>
          <p:cNvSpPr txBox="1"/>
          <p:nvPr/>
        </p:nvSpPr>
        <p:spPr>
          <a:xfrm>
            <a:off x="271708" y="8748676"/>
            <a:ext cx="3231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DEPPUTY STORE</a:t>
            </a:r>
          </a:p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F6F9C-E4F3-74B0-C9AC-3EE78E1B25A8}"/>
              </a:ext>
            </a:extLst>
          </p:cNvPr>
          <p:cNvSpPr txBox="1"/>
          <p:nvPr/>
        </p:nvSpPr>
        <p:spPr>
          <a:xfrm>
            <a:off x="485778" y="9506580"/>
            <a:ext cx="28031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2018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C5ABB36-6D3C-F9F6-FA04-B95F6862CEFF}"/>
              </a:ext>
            </a:extLst>
          </p:cNvPr>
          <p:cNvSpPr txBox="1"/>
          <p:nvPr/>
        </p:nvSpPr>
        <p:spPr>
          <a:xfrm>
            <a:off x="3503019" y="6679119"/>
            <a:ext cx="335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MANAGER</a:t>
            </a:r>
          </a:p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B891DA1-92EB-2365-FC56-69BAA931BCA9}"/>
              </a:ext>
            </a:extLst>
          </p:cNvPr>
          <p:cNvSpPr txBox="1"/>
          <p:nvPr/>
        </p:nvSpPr>
        <p:spPr>
          <a:xfrm>
            <a:off x="7238096" y="4628109"/>
            <a:ext cx="277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</a:t>
            </a:r>
          </a:p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E60F93F-4903-734F-C652-135FB6615122}"/>
              </a:ext>
            </a:extLst>
          </p:cNvPr>
          <p:cNvSpPr txBox="1"/>
          <p:nvPr/>
        </p:nvSpPr>
        <p:spPr>
          <a:xfrm>
            <a:off x="7238096" y="5404738"/>
            <a:ext cx="27787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2023-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776CE4A-2F7C-9A97-E174-AD9BF327D282}"/>
              </a:ext>
            </a:extLst>
          </p:cNvPr>
          <p:cNvSpPr txBox="1"/>
          <p:nvPr/>
        </p:nvSpPr>
        <p:spPr>
          <a:xfrm>
            <a:off x="3768494" y="7423681"/>
            <a:ext cx="28240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9642B-D197-F1E0-8BDB-144BD8DDB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425" y="9212193"/>
            <a:ext cx="1553771" cy="709885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18A6D2B6-71E7-73E0-C7A0-A98DB70C6526}"/>
              </a:ext>
            </a:extLst>
          </p:cNvPr>
          <p:cNvSpPr txBox="1"/>
          <p:nvPr/>
        </p:nvSpPr>
        <p:spPr>
          <a:xfrm>
            <a:off x="3403786" y="9523548"/>
            <a:ext cx="436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GB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#MYDEVELOPMENT</a:t>
            </a:r>
          </a:p>
        </p:txBody>
      </p:sp>
    </p:spTree>
    <p:extLst>
      <p:ext uri="{BB962C8B-B14F-4D97-AF65-F5344CB8AC3E}">
        <p14:creationId xmlns:p14="http://schemas.microsoft.com/office/powerpoint/2010/main" val="2738656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91733C56-7B77-CD8B-BBB5-5974AE753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60" y="0"/>
            <a:ext cx="10283828" cy="10293349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C78111F-2DE2-9DA1-BADE-2C3ED42CAE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4432E-A58C-CE1A-DC02-FA908A1C2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425" y="9212193"/>
            <a:ext cx="1553771" cy="709885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CDCBBE3-0D1C-7457-2171-36C52211159E}"/>
              </a:ext>
            </a:extLst>
          </p:cNvPr>
          <p:cNvSpPr txBox="1"/>
          <p:nvPr/>
        </p:nvSpPr>
        <p:spPr>
          <a:xfrm>
            <a:off x="246947" y="9535123"/>
            <a:ext cx="505425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434">
              <a:lnSpc>
                <a:spcPct val="80000"/>
              </a:lnSpc>
            </a:pP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#MYDEVELOPMENT</a:t>
            </a:r>
          </a:p>
          <a:p>
            <a:pPr algn="ctr" defTabSz="97434">
              <a:lnSpc>
                <a:spcPct val="80000"/>
              </a:lnSpc>
            </a:pPr>
            <a:endParaRPr lang="en-GB" sz="3200" b="1" dirty="0">
              <a:solidFill>
                <a:schemeClr val="bg1"/>
              </a:solidFill>
              <a:latin typeface="Myriad Pro Black" panose="020B0503030403020204" pitchFamily="34" charset="0"/>
            </a:endParaRPr>
          </a:p>
          <a:p>
            <a:pPr algn="ctr" defTabSz="97434">
              <a:lnSpc>
                <a:spcPct val="80000"/>
              </a:lnSpc>
            </a:pPr>
            <a:endParaRPr lang="en-US" sz="2000" b="1" dirty="0">
              <a:solidFill>
                <a:schemeClr val="bg1"/>
              </a:solidFill>
              <a:latin typeface="Myriad Pro Black" panose="020B0503030403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Billede 12" descr="Et billede, der indeholder hvid, Rektangel, tekst, whiteboard&#10;&#10;Automatisk genereret beskrivelse">
            <a:extLst>
              <a:ext uri="{FF2B5EF4-FFF2-40B4-BE49-F238E27FC236}">
                <a16:creationId xmlns:a16="http://schemas.microsoft.com/office/drawing/2014/main" id="{C9508512-43E1-7D6F-9E32-0AB17136F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02" y="7346103"/>
            <a:ext cx="3082824" cy="1574824"/>
          </a:xfrm>
          <a:prstGeom prst="rect">
            <a:avLst/>
          </a:prstGeom>
        </p:spPr>
      </p:pic>
      <p:pic>
        <p:nvPicPr>
          <p:cNvPr id="8" name="Billede 12" descr="Et billede, der indeholder hvid, Rektangel, tekst, whiteboard&#10;&#10;Automatisk genereret beskrivelse">
            <a:extLst>
              <a:ext uri="{FF2B5EF4-FFF2-40B4-BE49-F238E27FC236}">
                <a16:creationId xmlns:a16="http://schemas.microsoft.com/office/drawing/2014/main" id="{15AD8FFB-3AF2-2398-85C4-34F289CA3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687" y="7346103"/>
            <a:ext cx="3082824" cy="1574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7FCD87-BA7B-D02A-2681-BFF810B6B773}"/>
              </a:ext>
            </a:extLst>
          </p:cNvPr>
          <p:cNvSpPr txBox="1"/>
          <p:nvPr/>
        </p:nvSpPr>
        <p:spPr>
          <a:xfrm>
            <a:off x="311740" y="7750950"/>
            <a:ext cx="3043550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800" b="1" dirty="0">
                <a:latin typeface="Myriad Pro Black" panose="020B0503030403020204" pitchFamily="34" charset="0"/>
                <a:ea typeface="Verdana" panose="020B0604030504040204" pitchFamily="34" charset="0"/>
              </a:rPr>
              <a:t>DEPPUTY STORE</a:t>
            </a:r>
          </a:p>
          <a:p>
            <a:pPr algn="ctr" defTabSz="97434">
              <a:lnSpc>
                <a:spcPct val="80000"/>
              </a:lnSpc>
            </a:pPr>
            <a:r>
              <a:rPr lang="en-US" sz="2800" b="1" dirty="0">
                <a:latin typeface="Myriad Pro Black" panose="020B050303040302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8E7C0-3B57-8212-845A-DD18F23A5B28}"/>
              </a:ext>
            </a:extLst>
          </p:cNvPr>
          <p:cNvSpPr txBox="1"/>
          <p:nvPr/>
        </p:nvSpPr>
        <p:spPr>
          <a:xfrm>
            <a:off x="304474" y="8405980"/>
            <a:ext cx="30520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Myriad Pro" panose="020B0503030403020204" pitchFamily="34" charset="0"/>
                <a:ea typeface="Verdana" panose="020B0604030504040204" pitchFamily="34" charset="0"/>
              </a:rPr>
              <a:t>2018</a:t>
            </a:r>
            <a:r>
              <a:rPr lang="en-US" sz="2100" b="1" dirty="0">
                <a:latin typeface="Myriad Pro" panose="020B050303040302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1" name="Billede 12" descr="Et billede, der indeholder hvid, Rektangel, tekst, whiteboard&#10;&#10;Automatisk genereret beskrivelse">
            <a:extLst>
              <a:ext uri="{FF2B5EF4-FFF2-40B4-BE49-F238E27FC236}">
                <a16:creationId xmlns:a16="http://schemas.microsoft.com/office/drawing/2014/main" id="{148B66AA-150D-1CE9-3529-382233E1A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372" y="7336662"/>
            <a:ext cx="3082824" cy="1574824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D3B5B7A-1292-93BE-49D0-0718CF3BBACA}"/>
              </a:ext>
            </a:extLst>
          </p:cNvPr>
          <p:cNvSpPr txBox="1"/>
          <p:nvPr/>
        </p:nvSpPr>
        <p:spPr>
          <a:xfrm>
            <a:off x="3513686" y="7900622"/>
            <a:ext cx="3052013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800" b="1" dirty="0">
                <a:latin typeface="Myriad Pro Black" panose="020B0503030403020204" pitchFamily="34" charset="0"/>
                <a:ea typeface="Verdana" panose="020B0604030504040204" pitchFamily="34" charset="0"/>
              </a:rPr>
              <a:t>MENTOR</a:t>
            </a:r>
          </a:p>
          <a:p>
            <a:pPr algn="ctr" defTabSz="97434">
              <a:lnSpc>
                <a:spcPct val="80000"/>
              </a:lnSpc>
            </a:pPr>
            <a:endParaRPr lang="en-US" sz="2800" b="1" dirty="0">
              <a:latin typeface="Myriad Pro Black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CB6F9F30-25A8-96A8-CF43-D32E5EF2A330}"/>
              </a:ext>
            </a:extLst>
          </p:cNvPr>
          <p:cNvSpPr txBox="1"/>
          <p:nvPr/>
        </p:nvSpPr>
        <p:spPr>
          <a:xfrm>
            <a:off x="3506403" y="8405980"/>
            <a:ext cx="3060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Myriad Pro" panose="020B0503030403020204" pitchFamily="34" charset="0"/>
                <a:ea typeface="Verdana" panose="020B0604030504040204" pitchFamily="34" charset="0"/>
              </a:rPr>
              <a:t>2021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AA8DDA9-1279-FE89-4971-7295DE0B17C9}"/>
              </a:ext>
            </a:extLst>
          </p:cNvPr>
          <p:cNvSpPr txBox="1"/>
          <p:nvPr/>
        </p:nvSpPr>
        <p:spPr>
          <a:xfrm>
            <a:off x="6676560" y="7905552"/>
            <a:ext cx="304262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800" b="1" dirty="0">
                <a:latin typeface="Myriad Pro Black" panose="020B0503030403020204" pitchFamily="34" charset="0"/>
                <a:ea typeface="Verdana" panose="020B0604030504040204" pitchFamily="34" charset="0"/>
              </a:rPr>
              <a:t>TRAINER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F253E35F-805D-E4C0-DD7B-6B843FA85C94}"/>
              </a:ext>
            </a:extLst>
          </p:cNvPr>
          <p:cNvSpPr txBox="1"/>
          <p:nvPr/>
        </p:nvSpPr>
        <p:spPr>
          <a:xfrm>
            <a:off x="6707371" y="8405980"/>
            <a:ext cx="30510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Myriad Pro" panose="020B0503030403020204" pitchFamily="34" charset="0"/>
                <a:ea typeface="Verdana" panose="020B060403050404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893866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white gradient&#10;&#10;Description automatically generated">
            <a:extLst>
              <a:ext uri="{FF2B5EF4-FFF2-40B4-BE49-F238E27FC236}">
                <a16:creationId xmlns:a16="http://schemas.microsoft.com/office/drawing/2014/main" id="{3F55AC4D-EF5D-072C-D95A-C1A322624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82"/>
            <a:ext cx="10297936" cy="10307470"/>
          </a:xfrm>
          <a:prstGeom prst="rect">
            <a:avLst/>
          </a:prstGeom>
        </p:spPr>
      </p:pic>
      <p:pic>
        <p:nvPicPr>
          <p:cNvPr id="2" name="Picture 1" descr="A blue and black geometrical design&#10;&#10;Description automatically generated">
            <a:extLst>
              <a:ext uri="{FF2B5EF4-FFF2-40B4-BE49-F238E27FC236}">
                <a16:creationId xmlns:a16="http://schemas.microsoft.com/office/drawing/2014/main" id="{CD832D94-B706-2235-3CDD-DA9052ABC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46" y="4070018"/>
            <a:ext cx="10297936" cy="6218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E8F756-F123-5B4D-3ACB-82306C7004F3}"/>
              </a:ext>
            </a:extLst>
          </p:cNvPr>
          <p:cNvSpPr txBox="1"/>
          <p:nvPr/>
        </p:nvSpPr>
        <p:spPr>
          <a:xfrm>
            <a:off x="271708" y="8748676"/>
            <a:ext cx="3231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DEPPUTY STORE</a:t>
            </a:r>
          </a:p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7575F-D0C7-499B-AC91-FD7647093B30}"/>
              </a:ext>
            </a:extLst>
          </p:cNvPr>
          <p:cNvSpPr txBox="1"/>
          <p:nvPr/>
        </p:nvSpPr>
        <p:spPr>
          <a:xfrm>
            <a:off x="485778" y="9506580"/>
            <a:ext cx="28031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2018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663CE6D-6958-4B24-5B3F-E09BE251405F}"/>
              </a:ext>
            </a:extLst>
          </p:cNvPr>
          <p:cNvSpPr txBox="1"/>
          <p:nvPr/>
        </p:nvSpPr>
        <p:spPr>
          <a:xfrm>
            <a:off x="3503019" y="6679119"/>
            <a:ext cx="335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MANAGER</a:t>
            </a:r>
          </a:p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41C4525-9EE7-8BC7-C024-D726D6842017}"/>
              </a:ext>
            </a:extLst>
          </p:cNvPr>
          <p:cNvSpPr txBox="1"/>
          <p:nvPr/>
        </p:nvSpPr>
        <p:spPr>
          <a:xfrm>
            <a:off x="7238096" y="4628109"/>
            <a:ext cx="277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</a:t>
            </a:r>
          </a:p>
          <a:p>
            <a:pPr algn="ctr" defTabSz="97434">
              <a:lnSpc>
                <a:spcPct val="80000"/>
              </a:lnSpc>
            </a:pPr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1FB0AB5-18FC-2778-23F1-9E7809250DA8}"/>
              </a:ext>
            </a:extLst>
          </p:cNvPr>
          <p:cNvSpPr txBox="1"/>
          <p:nvPr/>
        </p:nvSpPr>
        <p:spPr>
          <a:xfrm>
            <a:off x="7238096" y="5404738"/>
            <a:ext cx="27787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5DCAE-4CA6-B617-A7A0-F451726C5F91}"/>
              </a:ext>
            </a:extLst>
          </p:cNvPr>
          <p:cNvSpPr txBox="1"/>
          <p:nvPr/>
        </p:nvSpPr>
        <p:spPr>
          <a:xfrm>
            <a:off x="3768494" y="7423681"/>
            <a:ext cx="28240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219A8-065C-D856-BB83-ED83995F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425" y="9212193"/>
            <a:ext cx="1553771" cy="709885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F9FDC17F-041C-7D21-B90B-84D1B106F755}"/>
              </a:ext>
            </a:extLst>
          </p:cNvPr>
          <p:cNvSpPr txBox="1"/>
          <p:nvPr/>
        </p:nvSpPr>
        <p:spPr>
          <a:xfrm>
            <a:off x="3403786" y="9523548"/>
            <a:ext cx="436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GB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#MYDEVELOPMENT</a:t>
            </a:r>
          </a:p>
        </p:txBody>
      </p:sp>
      <p:sp>
        <p:nvSpPr>
          <p:cNvPr id="25" name="Picture Placeholder 1">
            <a:extLst>
              <a:ext uri="{FF2B5EF4-FFF2-40B4-BE49-F238E27FC236}">
                <a16:creationId xmlns:a16="http://schemas.microsoft.com/office/drawing/2014/main" id="{65614441-2F20-D625-10C9-09759E3074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1723" y="729205"/>
            <a:ext cx="8206450" cy="83916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13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2BFB4BAF-7BAE-5B47-7847-44073679D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60" y="-4761"/>
            <a:ext cx="10283828" cy="1029334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24EEDDE-F56B-2153-E244-75DA41FE19B0}"/>
              </a:ext>
            </a:extLst>
          </p:cNvPr>
          <p:cNvSpPr/>
          <p:nvPr/>
        </p:nvSpPr>
        <p:spPr>
          <a:xfrm rot="21429295">
            <a:off x="1039476" y="744259"/>
            <a:ext cx="8209634" cy="8393322"/>
          </a:xfrm>
          <a:prstGeom prst="ellipse">
            <a:avLst/>
          </a:prstGeom>
          <a:blipFill dpi="0" rotWithShape="1">
            <a:blip r:embed="rId4"/>
            <a:srcRect/>
            <a:tile tx="-666750" ty="1758950" sx="65000" sy="65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B25D5-F5F6-9B39-5270-BFD326AA0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425" y="9212193"/>
            <a:ext cx="1553771" cy="709885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E9C1419-0458-824B-12F9-47BA481F3913}"/>
              </a:ext>
            </a:extLst>
          </p:cNvPr>
          <p:cNvSpPr txBox="1"/>
          <p:nvPr/>
        </p:nvSpPr>
        <p:spPr>
          <a:xfrm>
            <a:off x="246947" y="9523548"/>
            <a:ext cx="444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GB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#MYDEVELOPMENT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538A4-67CA-638E-BD37-AF9F1246A37D}"/>
              </a:ext>
            </a:extLst>
          </p:cNvPr>
          <p:cNvSpPr txBox="1">
            <a:spLocks/>
          </p:cNvSpPr>
          <p:nvPr/>
        </p:nvSpPr>
        <p:spPr>
          <a:xfrm>
            <a:off x="2908300" y="5102645"/>
            <a:ext cx="6712975" cy="3922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221" indent="-257221" algn="l" defTabSz="1028883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662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6104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545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986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428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869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8311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752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None/>
            </a:pPr>
            <a:r>
              <a:rPr lang="da-DK" sz="4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Daniel </a:t>
            </a:r>
            <a:br>
              <a:rPr lang="da-DK" sz="4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4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Manger:</a:t>
            </a:r>
          </a:p>
          <a:p>
            <a:pPr marL="0" indent="0" algn="r">
              <a:lnSpc>
                <a:spcPct val="80000"/>
              </a:lnSpc>
              <a:buNone/>
            </a:pP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Lorem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ipsum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dofjlor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sit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amet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consectetur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adipiscing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elit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sed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do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ggeeiusmod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tempor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ssefsg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incididunt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  <a:endParaRPr lang="en-GB" sz="4000" b="1" i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341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214B23EC-9692-708C-FF8B-8D66E8F94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60" y="-4761"/>
            <a:ext cx="10283828" cy="10293349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26B8E18-DB26-E2A2-4F1A-714E8ED83E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1723" y="729205"/>
            <a:ext cx="8206450" cy="839164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00CF8-7014-B0F9-EF19-F44EAB46E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425" y="9212193"/>
            <a:ext cx="1553771" cy="70988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EBE32BBF-7497-4F22-3B84-3D4DEF0CDAB2}"/>
              </a:ext>
            </a:extLst>
          </p:cNvPr>
          <p:cNvSpPr txBox="1"/>
          <p:nvPr/>
        </p:nvSpPr>
        <p:spPr>
          <a:xfrm>
            <a:off x="246947" y="9523548"/>
            <a:ext cx="444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GB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#MYDEVELOPMENT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25A250-5702-9F78-0400-3D7B36D88678}"/>
              </a:ext>
            </a:extLst>
          </p:cNvPr>
          <p:cNvSpPr txBox="1">
            <a:spLocks/>
          </p:cNvSpPr>
          <p:nvPr/>
        </p:nvSpPr>
        <p:spPr>
          <a:xfrm>
            <a:off x="2908300" y="5102645"/>
            <a:ext cx="6712975" cy="3922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221" indent="-257221" algn="l" defTabSz="1028883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31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1662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6104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545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986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428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869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8311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752" indent="-257221" algn="l" defTabSz="1028883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80000"/>
              </a:lnSpc>
              <a:buNone/>
            </a:pPr>
            <a:r>
              <a:rPr lang="da-DK" sz="4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Daniel </a:t>
            </a:r>
            <a:br>
              <a:rPr lang="da-DK" sz="4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4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Manger:</a:t>
            </a:r>
          </a:p>
          <a:p>
            <a:pPr marL="0" indent="0" algn="r">
              <a:lnSpc>
                <a:spcPct val="80000"/>
              </a:lnSpc>
              <a:buNone/>
            </a:pP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Lorem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ipsum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dofjlor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sit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amet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consectetur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adipiscing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elit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sed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do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ggeeiusmod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tempor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ssefsg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40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incididunt</a:t>
            </a:r>
            <a:r>
              <a:rPr lang="da-DK" sz="4000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”.</a:t>
            </a:r>
            <a:endParaRPr lang="en-GB" sz="4000" b="1" i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80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67FAA298-1D5C-8526-8F19-D7ED6A7C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60" y="0"/>
            <a:ext cx="10283828" cy="10293349"/>
          </a:xfrm>
          <a:prstGeom prst="rect">
            <a:avLst/>
          </a:prstGeom>
        </p:spPr>
      </p:pic>
      <p:pic>
        <p:nvPicPr>
          <p:cNvPr id="12" name="Picture 11" descr="A blue line with white dots&#10;&#10;Description automatically generated">
            <a:extLst>
              <a:ext uri="{FF2B5EF4-FFF2-40B4-BE49-F238E27FC236}">
                <a16:creationId xmlns:a16="http://schemas.microsoft.com/office/drawing/2014/main" id="{6E8A5EE9-F097-D38F-15FC-F52E21DDB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39" y="36218"/>
            <a:ext cx="8246342" cy="888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D53ED0-2919-3D42-D72E-5BBF5D5F4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425" y="9212193"/>
            <a:ext cx="1553771" cy="709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42BDA-9938-6653-0A08-D864B6E89374}"/>
              </a:ext>
            </a:extLst>
          </p:cNvPr>
          <p:cNvSpPr txBox="1"/>
          <p:nvPr/>
        </p:nvSpPr>
        <p:spPr>
          <a:xfrm>
            <a:off x="167906" y="6451928"/>
            <a:ext cx="28031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DEPPUTY STORE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DDD0F-A5ED-C322-AA16-F4FC3EEA1D3F}"/>
              </a:ext>
            </a:extLst>
          </p:cNvPr>
          <p:cNvSpPr txBox="1"/>
          <p:nvPr/>
        </p:nvSpPr>
        <p:spPr>
          <a:xfrm>
            <a:off x="199860" y="7806522"/>
            <a:ext cx="28031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AE4CC-395C-7AF2-909F-C0CE901BF470}"/>
              </a:ext>
            </a:extLst>
          </p:cNvPr>
          <p:cNvSpPr txBox="1"/>
          <p:nvPr/>
        </p:nvSpPr>
        <p:spPr>
          <a:xfrm>
            <a:off x="7433450" y="3239110"/>
            <a:ext cx="28240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344FBD2-D71C-F9B0-B4EC-6B9403D7043A}"/>
              </a:ext>
            </a:extLst>
          </p:cNvPr>
          <p:cNvSpPr txBox="1"/>
          <p:nvPr/>
        </p:nvSpPr>
        <p:spPr>
          <a:xfrm>
            <a:off x="5805218" y="646975"/>
            <a:ext cx="2778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D370A5E-AD8F-E915-BFF3-B17ADBB9ED80}"/>
              </a:ext>
            </a:extLst>
          </p:cNvPr>
          <p:cNvSpPr txBox="1"/>
          <p:nvPr/>
        </p:nvSpPr>
        <p:spPr>
          <a:xfrm>
            <a:off x="5805217" y="1620051"/>
            <a:ext cx="27787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2023-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6C3A19D-2C78-35CB-E057-DA3E18F9C93D}"/>
              </a:ext>
            </a:extLst>
          </p:cNvPr>
          <p:cNvSpPr txBox="1"/>
          <p:nvPr/>
        </p:nvSpPr>
        <p:spPr>
          <a:xfrm>
            <a:off x="7449215" y="4633810"/>
            <a:ext cx="28240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9F34C437-5454-CD8A-A652-5207A7CB7B0A}"/>
              </a:ext>
            </a:extLst>
          </p:cNvPr>
          <p:cNvSpPr txBox="1"/>
          <p:nvPr/>
        </p:nvSpPr>
        <p:spPr>
          <a:xfrm>
            <a:off x="246947" y="9523548"/>
            <a:ext cx="481119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#MYDEVELOPMENT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B8ED52E-4561-A7DA-0AC2-125C7D0302A7}"/>
              </a:ext>
            </a:extLst>
          </p:cNvPr>
          <p:cNvSpPr/>
          <p:nvPr/>
        </p:nvSpPr>
        <p:spPr>
          <a:xfrm rot="21429295">
            <a:off x="347236" y="195544"/>
            <a:ext cx="5993956" cy="6087131"/>
          </a:xfrm>
          <a:prstGeom prst="ellipse">
            <a:avLst/>
          </a:prstGeom>
          <a:blipFill dpi="0" rotWithShape="1">
            <a:blip r:embed="rId5"/>
            <a:srcRect/>
            <a:tile tx="-666750" ty="1581150" sx="50000" sy="5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15380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E5BE7F25-C0A9-132C-C72B-D9E4D9463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60" y="0"/>
            <a:ext cx="10283828" cy="10293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C421E1-2EEE-AB58-662E-6C3DACD6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425" y="9212193"/>
            <a:ext cx="1553771" cy="709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D8493-FB52-B069-EFC5-20238D8A4937}"/>
              </a:ext>
            </a:extLst>
          </p:cNvPr>
          <p:cNvSpPr txBox="1"/>
          <p:nvPr/>
        </p:nvSpPr>
        <p:spPr>
          <a:xfrm>
            <a:off x="199860" y="7806522"/>
            <a:ext cx="28031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9735CA-726C-8A3C-9533-7775CE1B5F20}"/>
              </a:ext>
            </a:extLst>
          </p:cNvPr>
          <p:cNvSpPr txBox="1"/>
          <p:nvPr/>
        </p:nvSpPr>
        <p:spPr>
          <a:xfrm>
            <a:off x="7433450" y="3239110"/>
            <a:ext cx="28240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8AA43F3-6857-95F6-4306-5B02ED83EC3C}"/>
              </a:ext>
            </a:extLst>
          </p:cNvPr>
          <p:cNvSpPr txBox="1"/>
          <p:nvPr/>
        </p:nvSpPr>
        <p:spPr>
          <a:xfrm>
            <a:off x="5805218" y="646975"/>
            <a:ext cx="2778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7BA3280-944F-F19D-B9F8-4C719C526F8B}"/>
              </a:ext>
            </a:extLst>
          </p:cNvPr>
          <p:cNvSpPr txBox="1"/>
          <p:nvPr/>
        </p:nvSpPr>
        <p:spPr>
          <a:xfrm>
            <a:off x="5805217" y="1620051"/>
            <a:ext cx="27787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2023-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915BEAD-AF9E-6F5D-DB6E-9ABF6B65B6C4}"/>
              </a:ext>
            </a:extLst>
          </p:cNvPr>
          <p:cNvSpPr txBox="1"/>
          <p:nvPr/>
        </p:nvSpPr>
        <p:spPr>
          <a:xfrm>
            <a:off x="7449215" y="4633810"/>
            <a:ext cx="28240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E4AE0580-83ED-94C6-9690-D1E63877EB31}"/>
              </a:ext>
            </a:extLst>
          </p:cNvPr>
          <p:cNvSpPr txBox="1"/>
          <p:nvPr/>
        </p:nvSpPr>
        <p:spPr>
          <a:xfrm>
            <a:off x="246947" y="9523548"/>
            <a:ext cx="481119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#MYDEVELOPMENT</a:t>
            </a:r>
          </a:p>
        </p:txBody>
      </p:sp>
      <p:pic>
        <p:nvPicPr>
          <p:cNvPr id="13" name="Picture 12" descr="A blue line with white dots&#10;&#10;Description automatically generated">
            <a:extLst>
              <a:ext uri="{FF2B5EF4-FFF2-40B4-BE49-F238E27FC236}">
                <a16:creationId xmlns:a16="http://schemas.microsoft.com/office/drawing/2014/main" id="{EEC534F5-C236-6133-5557-C221FFF0F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39" y="36218"/>
            <a:ext cx="8246342" cy="8885893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CA7953D-F274-BABD-3781-3A3EF05655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DFCF3-0AE2-910C-7223-6B22BB35F785}"/>
              </a:ext>
            </a:extLst>
          </p:cNvPr>
          <p:cNvSpPr txBox="1"/>
          <p:nvPr/>
        </p:nvSpPr>
        <p:spPr>
          <a:xfrm>
            <a:off x="167906" y="6451928"/>
            <a:ext cx="28031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DEPPUTY STORE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405819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49234AB7-A3A9-00F7-7538-93B809F9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60" y="0"/>
            <a:ext cx="10283828" cy="10293349"/>
          </a:xfrm>
          <a:prstGeom prst="rect">
            <a:avLst/>
          </a:prstGeom>
        </p:spPr>
      </p:pic>
      <p:pic>
        <p:nvPicPr>
          <p:cNvPr id="6" name="Picture 5" descr="A blue line with white dots&#10;&#10;Description automatically generated">
            <a:extLst>
              <a:ext uri="{FF2B5EF4-FFF2-40B4-BE49-F238E27FC236}">
                <a16:creationId xmlns:a16="http://schemas.microsoft.com/office/drawing/2014/main" id="{877997B2-ED85-6270-FCED-649F91D440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7"/>
          <a:stretch/>
        </p:blipFill>
        <p:spPr>
          <a:xfrm>
            <a:off x="1449990" y="871909"/>
            <a:ext cx="8833839" cy="8177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F43547-F6C2-5D9E-7BC6-408CB5AA1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425" y="9212193"/>
            <a:ext cx="1553771" cy="70988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49B99877-9456-56F2-B2B2-158DE7421C49}"/>
              </a:ext>
            </a:extLst>
          </p:cNvPr>
          <p:cNvSpPr txBox="1"/>
          <p:nvPr/>
        </p:nvSpPr>
        <p:spPr>
          <a:xfrm>
            <a:off x="246946" y="9523548"/>
            <a:ext cx="4897347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#MYDEVELOPMENT</a:t>
            </a:r>
          </a:p>
          <a:p>
            <a:pPr algn="ctr" defTabSz="97434">
              <a:lnSpc>
                <a:spcPct val="80000"/>
              </a:lnSpc>
            </a:pPr>
            <a:endParaRPr lang="en-US" sz="2000" b="1" dirty="0">
              <a:solidFill>
                <a:schemeClr val="bg1"/>
              </a:solidFill>
              <a:latin typeface="Myriad Pro Black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E19C18F-5763-F9DD-C3BF-18E6CF4DAAA7}"/>
              </a:ext>
            </a:extLst>
          </p:cNvPr>
          <p:cNvSpPr/>
          <p:nvPr/>
        </p:nvSpPr>
        <p:spPr>
          <a:xfrm rot="21429295">
            <a:off x="586835" y="535191"/>
            <a:ext cx="5993956" cy="6087131"/>
          </a:xfrm>
          <a:prstGeom prst="ellipse">
            <a:avLst/>
          </a:prstGeom>
          <a:blipFill dpi="0" rotWithShape="1">
            <a:blip r:embed="rId6"/>
            <a:srcRect/>
            <a:tile tx="-666750" ty="1581150" sx="50000" sy="5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E86156-972F-D50C-327B-E4B4E601AF98}"/>
              </a:ext>
            </a:extLst>
          </p:cNvPr>
          <p:cNvSpPr txBox="1"/>
          <p:nvPr/>
        </p:nvSpPr>
        <p:spPr>
          <a:xfrm>
            <a:off x="278479" y="6611796"/>
            <a:ext cx="28031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DEPPUTY STORE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65C0C-FBA0-BE4D-D48A-29B914EC24FF}"/>
              </a:ext>
            </a:extLst>
          </p:cNvPr>
          <p:cNvSpPr txBox="1"/>
          <p:nvPr/>
        </p:nvSpPr>
        <p:spPr>
          <a:xfrm>
            <a:off x="291180" y="7871741"/>
            <a:ext cx="28031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1D6A86-6CED-E83C-56DB-7825102A2825}"/>
              </a:ext>
            </a:extLst>
          </p:cNvPr>
          <p:cNvSpPr txBox="1"/>
          <p:nvPr/>
        </p:nvSpPr>
        <p:spPr>
          <a:xfrm>
            <a:off x="7580486" y="3743467"/>
            <a:ext cx="28240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B95C6840-7F11-4C51-F236-28EAAEC4FC6C}"/>
              </a:ext>
            </a:extLst>
          </p:cNvPr>
          <p:cNvSpPr txBox="1"/>
          <p:nvPr/>
        </p:nvSpPr>
        <p:spPr>
          <a:xfrm>
            <a:off x="6992120" y="642858"/>
            <a:ext cx="2778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84C68F2B-3C6C-C80C-33AF-B63C7D61C9DD}"/>
              </a:ext>
            </a:extLst>
          </p:cNvPr>
          <p:cNvSpPr txBox="1"/>
          <p:nvPr/>
        </p:nvSpPr>
        <p:spPr>
          <a:xfrm>
            <a:off x="6992119" y="1483088"/>
            <a:ext cx="27787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2023-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7DDD46DF-DA83-5497-F22E-C151AD34A6C6}"/>
              </a:ext>
            </a:extLst>
          </p:cNvPr>
          <p:cNvSpPr txBox="1"/>
          <p:nvPr/>
        </p:nvSpPr>
        <p:spPr>
          <a:xfrm>
            <a:off x="7589863" y="4960912"/>
            <a:ext cx="28240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28014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D06A4207-08E8-1F4A-929C-DC3FA893A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60" y="0"/>
            <a:ext cx="10283828" cy="10293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2F80C2-15E8-CA1F-419F-505E06838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425" y="9212193"/>
            <a:ext cx="1553771" cy="709885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7C7CC4A-FF0A-3612-318C-F492CA64791C}"/>
              </a:ext>
            </a:extLst>
          </p:cNvPr>
          <p:cNvSpPr txBox="1"/>
          <p:nvPr/>
        </p:nvSpPr>
        <p:spPr>
          <a:xfrm>
            <a:off x="246946" y="9523548"/>
            <a:ext cx="4897347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#MYDEVELOPMENT</a:t>
            </a:r>
          </a:p>
          <a:p>
            <a:pPr algn="ctr" defTabSz="97434">
              <a:lnSpc>
                <a:spcPct val="80000"/>
              </a:lnSpc>
            </a:pPr>
            <a:endParaRPr lang="en-US" sz="2000" b="1" dirty="0">
              <a:solidFill>
                <a:schemeClr val="bg1"/>
              </a:solidFill>
              <a:latin typeface="Myriad Pro Black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044E4-7C2D-EE9F-E515-AB47508E9C43}"/>
              </a:ext>
            </a:extLst>
          </p:cNvPr>
          <p:cNvSpPr txBox="1"/>
          <p:nvPr/>
        </p:nvSpPr>
        <p:spPr>
          <a:xfrm>
            <a:off x="278479" y="6611796"/>
            <a:ext cx="28031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DEPPUTY STORE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2DA7F-554C-540D-161C-149D61BCBA81}"/>
              </a:ext>
            </a:extLst>
          </p:cNvPr>
          <p:cNvSpPr txBox="1"/>
          <p:nvPr/>
        </p:nvSpPr>
        <p:spPr>
          <a:xfrm>
            <a:off x="291180" y="7871741"/>
            <a:ext cx="28031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651A60-9526-DBB7-5488-9E5BD84A6818}"/>
              </a:ext>
            </a:extLst>
          </p:cNvPr>
          <p:cNvSpPr txBox="1"/>
          <p:nvPr/>
        </p:nvSpPr>
        <p:spPr>
          <a:xfrm>
            <a:off x="7580486" y="3743467"/>
            <a:ext cx="28240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TRAINEE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3C67E8D-8F1A-000F-012A-920EBA71B62D}"/>
              </a:ext>
            </a:extLst>
          </p:cNvPr>
          <p:cNvSpPr txBox="1"/>
          <p:nvPr/>
        </p:nvSpPr>
        <p:spPr>
          <a:xfrm>
            <a:off x="6992120" y="642858"/>
            <a:ext cx="2778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STORE </a:t>
            </a:r>
          </a:p>
          <a:p>
            <a:pPr algn="ctr" defTabSz="97434">
              <a:lnSpc>
                <a:spcPct val="90000"/>
              </a:lnSpc>
            </a:pPr>
            <a:r>
              <a:rPr lang="en-US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MANAGER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FCCAB78-E9C2-6CA8-8B23-79E8A6484C2C}"/>
              </a:ext>
            </a:extLst>
          </p:cNvPr>
          <p:cNvSpPr txBox="1"/>
          <p:nvPr/>
        </p:nvSpPr>
        <p:spPr>
          <a:xfrm>
            <a:off x="6992119" y="1483088"/>
            <a:ext cx="27787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2023-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4875E097-C368-55A2-B87A-C5C15361CDF4}"/>
              </a:ext>
            </a:extLst>
          </p:cNvPr>
          <p:cNvSpPr txBox="1"/>
          <p:nvPr/>
        </p:nvSpPr>
        <p:spPr>
          <a:xfrm>
            <a:off x="7589863" y="4960912"/>
            <a:ext cx="28240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</a:p>
        </p:txBody>
      </p:sp>
      <p:pic>
        <p:nvPicPr>
          <p:cNvPr id="6" name="Picture 5" descr="A blue line with white dots&#10;&#10;Description automatically generated">
            <a:extLst>
              <a:ext uri="{FF2B5EF4-FFF2-40B4-BE49-F238E27FC236}">
                <a16:creationId xmlns:a16="http://schemas.microsoft.com/office/drawing/2014/main" id="{C148158C-E179-2861-83E8-4773E877F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7"/>
          <a:stretch/>
        </p:blipFill>
        <p:spPr>
          <a:xfrm>
            <a:off x="1449990" y="872184"/>
            <a:ext cx="8833839" cy="8177456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DD0524-C218-286C-4ED2-7A4A043ECD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2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49234AB7-A3A9-00F7-7538-93B809F92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60" y="0"/>
            <a:ext cx="10283828" cy="10293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F43547-F6C2-5D9E-7BC6-408CB5AA1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425" y="9212193"/>
            <a:ext cx="1553771" cy="70988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49B99877-9456-56F2-B2B2-158DE7421C49}"/>
              </a:ext>
            </a:extLst>
          </p:cNvPr>
          <p:cNvSpPr txBox="1"/>
          <p:nvPr/>
        </p:nvSpPr>
        <p:spPr>
          <a:xfrm>
            <a:off x="246947" y="9535123"/>
            <a:ext cx="505425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434">
              <a:lnSpc>
                <a:spcPct val="80000"/>
              </a:lnSpc>
            </a:pP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#MYDEVELOPMENT</a:t>
            </a:r>
          </a:p>
          <a:p>
            <a:pPr algn="ctr" defTabSz="97434">
              <a:lnSpc>
                <a:spcPct val="80000"/>
              </a:lnSpc>
            </a:pPr>
            <a:endParaRPr lang="en-GB" sz="3200" b="1" dirty="0">
              <a:solidFill>
                <a:schemeClr val="bg1"/>
              </a:solidFill>
              <a:latin typeface="Myriad Pro Black" panose="020B0503030403020204" pitchFamily="34" charset="0"/>
            </a:endParaRPr>
          </a:p>
          <a:p>
            <a:pPr algn="ctr" defTabSz="97434">
              <a:lnSpc>
                <a:spcPct val="80000"/>
              </a:lnSpc>
            </a:pPr>
            <a:endParaRPr lang="en-US" sz="2000" b="1" dirty="0">
              <a:solidFill>
                <a:schemeClr val="bg1"/>
              </a:solidFill>
              <a:latin typeface="Myriad Pro Black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E19C18F-5763-F9DD-C3BF-18E6CF4DAAA7}"/>
              </a:ext>
            </a:extLst>
          </p:cNvPr>
          <p:cNvSpPr/>
          <p:nvPr/>
        </p:nvSpPr>
        <p:spPr>
          <a:xfrm rot="21429295">
            <a:off x="1934523" y="320515"/>
            <a:ext cx="6687611" cy="6791570"/>
          </a:xfrm>
          <a:prstGeom prst="ellipse">
            <a:avLst/>
          </a:prstGeom>
          <a:blipFill dpi="0" rotWithShape="1">
            <a:blip r:embed="rId4"/>
            <a:srcRect/>
            <a:tile tx="-666750" ty="1581150" sx="50000" sy="5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6" name="Billede 12" descr="Et billede, der indeholder hvid, Rektangel, tekst, whiteboard&#10;&#10;Automatisk genereret beskrivelse">
            <a:extLst>
              <a:ext uri="{FF2B5EF4-FFF2-40B4-BE49-F238E27FC236}">
                <a16:creationId xmlns:a16="http://schemas.microsoft.com/office/drawing/2014/main" id="{7285E9BE-FC2E-CB69-B9FE-C185A7566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02" y="7346103"/>
            <a:ext cx="3082824" cy="1574824"/>
          </a:xfrm>
          <a:prstGeom prst="rect">
            <a:avLst/>
          </a:prstGeom>
        </p:spPr>
      </p:pic>
      <p:pic>
        <p:nvPicPr>
          <p:cNvPr id="7" name="Billede 12" descr="Et billede, der indeholder hvid, Rektangel, tekst, whiteboard&#10;&#10;Automatisk genereret beskrivelse">
            <a:extLst>
              <a:ext uri="{FF2B5EF4-FFF2-40B4-BE49-F238E27FC236}">
                <a16:creationId xmlns:a16="http://schemas.microsoft.com/office/drawing/2014/main" id="{071E12DC-73E8-DA8B-0A2A-6494A18D6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290" y="7336662"/>
            <a:ext cx="3082824" cy="1574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12D8D-3B28-648E-B981-CA7C9143DBA9}"/>
              </a:ext>
            </a:extLst>
          </p:cNvPr>
          <p:cNvSpPr txBox="1"/>
          <p:nvPr/>
        </p:nvSpPr>
        <p:spPr>
          <a:xfrm>
            <a:off x="311740" y="7750950"/>
            <a:ext cx="304355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800" b="1" dirty="0">
                <a:latin typeface="Myriad Pro Black" panose="020B0503030403020204" pitchFamily="34" charset="0"/>
                <a:ea typeface="Verdana" panose="020B0604030504040204" pitchFamily="34" charset="0"/>
              </a:rPr>
              <a:t>Deputy Store Manager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FE032-1522-7102-5522-F8A54863B98A}"/>
              </a:ext>
            </a:extLst>
          </p:cNvPr>
          <p:cNvSpPr txBox="1"/>
          <p:nvPr/>
        </p:nvSpPr>
        <p:spPr>
          <a:xfrm>
            <a:off x="304474" y="8405980"/>
            <a:ext cx="30520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Myriad Pro" panose="020B0503030403020204" pitchFamily="34" charset="0"/>
                <a:ea typeface="Verdana" panose="020B0604030504040204" pitchFamily="34" charset="0"/>
              </a:rPr>
              <a:t>2020</a:t>
            </a:r>
            <a:r>
              <a:rPr lang="en-US" sz="2100" b="1" dirty="0">
                <a:latin typeface="Myriad Pro" panose="020B050303040302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0" name="Billede 12" descr="Et billede, der indeholder hvid, Rektangel, tekst, whiteboard&#10;&#10;Automatisk genereret beskrivelse">
            <a:extLst>
              <a:ext uri="{FF2B5EF4-FFF2-40B4-BE49-F238E27FC236}">
                <a16:creationId xmlns:a16="http://schemas.microsoft.com/office/drawing/2014/main" id="{48EED6B2-1AEA-9763-17C4-926215EC1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372" y="7336662"/>
            <a:ext cx="3082824" cy="1574824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9C5F46E9-692E-5A6D-2BC5-92E4F5B24A91}"/>
              </a:ext>
            </a:extLst>
          </p:cNvPr>
          <p:cNvSpPr txBox="1"/>
          <p:nvPr/>
        </p:nvSpPr>
        <p:spPr>
          <a:xfrm>
            <a:off x="3631282" y="7903960"/>
            <a:ext cx="305201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800" b="1" dirty="0">
                <a:latin typeface="Myriad Pro Black" panose="020B0503030403020204" pitchFamily="34" charset="0"/>
                <a:ea typeface="Verdana" panose="020B0604030504040204" pitchFamily="34" charset="0"/>
              </a:rPr>
              <a:t>Mentor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A14FB84-314F-35FA-2EF8-29747C96F031}"/>
              </a:ext>
            </a:extLst>
          </p:cNvPr>
          <p:cNvSpPr txBox="1"/>
          <p:nvPr/>
        </p:nvSpPr>
        <p:spPr>
          <a:xfrm>
            <a:off x="3614731" y="8359879"/>
            <a:ext cx="3060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Myriad Pro" panose="020B0503030403020204" pitchFamily="34" charset="0"/>
                <a:ea typeface="Verdana" panose="020B0604030504040204" pitchFamily="34" charset="0"/>
              </a:rPr>
              <a:t>2021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72B0CBE9-9618-60D0-F967-3FEBC7AC0E55}"/>
              </a:ext>
            </a:extLst>
          </p:cNvPr>
          <p:cNvSpPr txBox="1"/>
          <p:nvPr/>
        </p:nvSpPr>
        <p:spPr>
          <a:xfrm>
            <a:off x="6683295" y="7886751"/>
            <a:ext cx="304262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434">
              <a:lnSpc>
                <a:spcPct val="80000"/>
              </a:lnSpc>
            </a:pPr>
            <a:r>
              <a:rPr lang="en-US" sz="2800" b="1" dirty="0">
                <a:latin typeface="Myriad Pro Black" panose="020B0503030403020204" pitchFamily="34" charset="0"/>
                <a:ea typeface="Verdana" panose="020B0604030504040204" pitchFamily="34" charset="0"/>
              </a:rPr>
              <a:t>Trainer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D47D9456-D8EF-B581-728D-FDEE7B8CC392}"/>
              </a:ext>
            </a:extLst>
          </p:cNvPr>
          <p:cNvSpPr txBox="1"/>
          <p:nvPr/>
        </p:nvSpPr>
        <p:spPr>
          <a:xfrm>
            <a:off x="6707371" y="8405980"/>
            <a:ext cx="30510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Myriad Pro" panose="020B0503030403020204" pitchFamily="34" charset="0"/>
                <a:ea typeface="Verdana" panose="020B060403050404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576087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14476</TotalTime>
  <Words>150</Words>
  <Application>Microsoft Office PowerPoint</Application>
  <PresentationFormat>Custom</PresentationFormat>
  <Paragraphs>87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Myriad Pro</vt:lpstr>
      <vt:lpstr>Myriad Pro Black</vt:lpstr>
      <vt:lpstr>Verdana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Sloth</dc:creator>
  <cp:lastModifiedBy>Camilla Oelander</cp:lastModifiedBy>
  <cp:revision>46</cp:revision>
  <dcterms:created xsi:type="dcterms:W3CDTF">2023-09-19T10:25:09Z</dcterms:created>
  <dcterms:modified xsi:type="dcterms:W3CDTF">2023-12-20T12:00:36Z</dcterms:modified>
</cp:coreProperties>
</file>