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tif" ContentType="image/tiff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84" r:id="rId1"/>
  </p:sldMasterIdLst>
  <p:notesMasterIdLst>
    <p:notesMasterId r:id="rId12"/>
  </p:notesMasterIdLst>
  <p:sldIdLst>
    <p:sldId id="266" r:id="rId2"/>
    <p:sldId id="288" r:id="rId3"/>
    <p:sldId id="286" r:id="rId4"/>
    <p:sldId id="289" r:id="rId5"/>
    <p:sldId id="281" r:id="rId6"/>
    <p:sldId id="291" r:id="rId7"/>
    <p:sldId id="285" r:id="rId8"/>
    <p:sldId id="290" r:id="rId9"/>
    <p:sldId id="287" r:id="rId10"/>
    <p:sldId id="292" r:id="rId11"/>
  </p:sldIdLst>
  <p:sldSz cx="10288588" cy="10288588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E8DE3"/>
    <a:srgbClr val="2D88DC"/>
    <a:srgbClr val="2774BA"/>
    <a:srgbClr val="1779E1"/>
    <a:srgbClr val="B6A89C"/>
    <a:srgbClr val="07CAF1"/>
    <a:srgbClr val="1645AE"/>
    <a:srgbClr val="2C5DA9"/>
    <a:srgbClr val="143C8A"/>
    <a:srgbClr val="F797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3636"/>
    <p:restoredTop sz="94694"/>
  </p:normalViewPr>
  <p:slideViewPr>
    <p:cSldViewPr snapToGrid="0">
      <p:cViewPr varScale="1">
        <p:scale>
          <a:sx n="49" d="100"/>
          <a:sy n="49" d="100"/>
        </p:scale>
        <p:origin x="1296" y="5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50CFDE0-C068-5946-B407-1682ABEB0C3D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885950" y="1143000"/>
            <a:ext cx="30861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DK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524B8A3-B210-474E-A80A-7DAFFF942917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95597152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1pPr>
    <a:lvl2pPr marL="316748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2pPr>
    <a:lvl3pPr marL="633496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3pPr>
    <a:lvl4pPr marL="950244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4pPr>
    <a:lvl5pPr marL="1266993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5pPr>
    <a:lvl6pPr marL="1583741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6pPr>
    <a:lvl7pPr marL="1900489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7pPr>
    <a:lvl8pPr marL="2217237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8pPr>
    <a:lvl9pPr marL="2533985" algn="l" defTabSz="633496" rtl="0" eaLnBrk="1" latinLnBrk="0" hangingPunct="1">
      <a:defRPr sz="831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B8A3-B210-474E-A80A-7DAFFF942917}" type="slidenum">
              <a:rPr lang="en-DK" smtClean="0"/>
              <a:t>3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147292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DK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5524B8A3-B210-474E-A80A-7DAFFF942917}" type="slidenum">
              <a:rPr lang="en-DK" smtClean="0"/>
              <a:t>7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2794481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771644" y="1683804"/>
            <a:ext cx="8745300" cy="3581953"/>
          </a:xfrm>
        </p:spPr>
        <p:txBody>
          <a:bodyPr anchor="b"/>
          <a:lstStyle>
            <a:lvl1pPr algn="ctr">
              <a:defRPr sz="675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286074" y="5403891"/>
            <a:ext cx="7716441" cy="2484026"/>
          </a:xfrm>
        </p:spPr>
        <p:txBody>
          <a:bodyPr/>
          <a:lstStyle>
            <a:lvl1pPr marL="0" indent="0" algn="ctr">
              <a:buNone/>
              <a:defRPr sz="2700"/>
            </a:lvl1pPr>
            <a:lvl2pPr marL="514441" indent="0" algn="ctr">
              <a:buNone/>
              <a:defRPr sz="2250"/>
            </a:lvl2pPr>
            <a:lvl3pPr marL="1028883" indent="0" algn="ctr">
              <a:buNone/>
              <a:defRPr sz="2025"/>
            </a:lvl3pPr>
            <a:lvl4pPr marL="1543324" indent="0" algn="ctr">
              <a:buNone/>
              <a:defRPr sz="1800"/>
            </a:lvl4pPr>
            <a:lvl5pPr marL="2057766" indent="0" algn="ctr">
              <a:buNone/>
              <a:defRPr sz="1800"/>
            </a:lvl5pPr>
            <a:lvl6pPr marL="2572207" indent="0" algn="ctr">
              <a:buNone/>
              <a:defRPr sz="1800"/>
            </a:lvl6pPr>
            <a:lvl7pPr marL="3086649" indent="0" algn="ctr">
              <a:buNone/>
              <a:defRPr sz="1800"/>
            </a:lvl7pPr>
            <a:lvl8pPr marL="3601090" indent="0" algn="ctr">
              <a:buNone/>
              <a:defRPr sz="1800"/>
            </a:lvl8pPr>
            <a:lvl9pPr marL="4115532" indent="0" algn="ctr">
              <a:buNone/>
              <a:defRPr sz="1800"/>
            </a:lvl9pPr>
          </a:lstStyle>
          <a:p>
            <a:r>
              <a:rPr lang="da-DK"/>
              <a:t>Klik for at redigere undertiteltypografien i masteren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06531598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Ladder + 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Picture Placeholder 6">
            <a:extLst>
              <a:ext uri="{FF2B5EF4-FFF2-40B4-BE49-F238E27FC236}">
                <a16:creationId xmlns:a16="http://schemas.microsoft.com/office/drawing/2014/main" id="{C790D5CB-CA3F-705B-5499-A99F77F2FB0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827088" y="968375"/>
            <a:ext cx="8643937" cy="7935913"/>
          </a:xfrm>
          <a:prstGeom prst="flowChartConnector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59718639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dhold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81" y="685906"/>
            <a:ext cx="3318337" cy="2400671"/>
          </a:xfrm>
        </p:spPr>
        <p:txBody>
          <a:bodyPr anchor="b"/>
          <a:lstStyle>
            <a:lvl1pPr>
              <a:defRPr sz="360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73990" y="1481368"/>
            <a:ext cx="5208598" cy="7311566"/>
          </a:xfrm>
        </p:spPr>
        <p:txBody>
          <a:bodyPr/>
          <a:lstStyle>
            <a:lvl1pPr>
              <a:defRPr sz="3601"/>
            </a:lvl1pPr>
            <a:lvl2pPr>
              <a:defRPr sz="3151"/>
            </a:lvl2pPr>
            <a:lvl3pPr>
              <a:defRPr sz="2700"/>
            </a:lvl3pPr>
            <a:lvl4pPr>
              <a:defRPr sz="2250"/>
            </a:lvl4pPr>
            <a:lvl5pPr>
              <a:defRPr sz="2250"/>
            </a:lvl5pPr>
            <a:lvl6pPr>
              <a:defRPr sz="2250"/>
            </a:lvl6pPr>
            <a:lvl7pPr>
              <a:defRPr sz="2250"/>
            </a:lvl7pPr>
            <a:lvl8pPr>
              <a:defRPr sz="2250"/>
            </a:lvl8pPr>
            <a:lvl9pPr>
              <a:defRPr sz="2250"/>
            </a:lvl9pPr>
          </a:lstStyle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81" y="3086576"/>
            <a:ext cx="3318337" cy="5718265"/>
          </a:xfrm>
        </p:spPr>
        <p:txBody>
          <a:bodyPr/>
          <a:lstStyle>
            <a:lvl1pPr marL="0" indent="0">
              <a:buNone/>
              <a:defRPr sz="1800"/>
            </a:lvl1pPr>
            <a:lvl2pPr marL="514441" indent="0">
              <a:buNone/>
              <a:defRPr sz="1575"/>
            </a:lvl2pPr>
            <a:lvl3pPr marL="1028883" indent="0">
              <a:buNone/>
              <a:defRPr sz="1350"/>
            </a:lvl3pPr>
            <a:lvl4pPr marL="1543324" indent="0">
              <a:buNone/>
              <a:defRPr sz="1125"/>
            </a:lvl4pPr>
            <a:lvl5pPr marL="2057766" indent="0">
              <a:buNone/>
              <a:defRPr sz="1125"/>
            </a:lvl5pPr>
            <a:lvl6pPr marL="2572207" indent="0">
              <a:buNone/>
              <a:defRPr sz="1125"/>
            </a:lvl6pPr>
            <a:lvl7pPr marL="3086649" indent="0">
              <a:buNone/>
              <a:defRPr sz="1125"/>
            </a:lvl7pPr>
            <a:lvl8pPr marL="3601090" indent="0">
              <a:buNone/>
              <a:defRPr sz="1125"/>
            </a:lvl8pPr>
            <a:lvl9pPr marL="4115532" indent="0">
              <a:buNone/>
              <a:defRPr sz="1125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16007714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lede med billed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81" y="685906"/>
            <a:ext cx="3318337" cy="2400671"/>
          </a:xfrm>
        </p:spPr>
        <p:txBody>
          <a:bodyPr anchor="b"/>
          <a:lstStyle>
            <a:lvl1pPr>
              <a:defRPr sz="360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373990" y="1481368"/>
            <a:ext cx="5208598" cy="7311566"/>
          </a:xfrm>
        </p:spPr>
        <p:txBody>
          <a:bodyPr anchor="t"/>
          <a:lstStyle>
            <a:lvl1pPr marL="0" indent="0">
              <a:buNone/>
              <a:defRPr sz="3601"/>
            </a:lvl1pPr>
            <a:lvl2pPr marL="514441" indent="0">
              <a:buNone/>
              <a:defRPr sz="3151"/>
            </a:lvl2pPr>
            <a:lvl3pPr marL="1028883" indent="0">
              <a:buNone/>
              <a:defRPr sz="2700"/>
            </a:lvl3pPr>
            <a:lvl4pPr marL="1543324" indent="0">
              <a:buNone/>
              <a:defRPr sz="2250"/>
            </a:lvl4pPr>
            <a:lvl5pPr marL="2057766" indent="0">
              <a:buNone/>
              <a:defRPr sz="2250"/>
            </a:lvl5pPr>
            <a:lvl6pPr marL="2572207" indent="0">
              <a:buNone/>
              <a:defRPr sz="2250"/>
            </a:lvl6pPr>
            <a:lvl7pPr marL="3086649" indent="0">
              <a:buNone/>
              <a:defRPr sz="2250"/>
            </a:lvl7pPr>
            <a:lvl8pPr marL="3601090" indent="0">
              <a:buNone/>
              <a:defRPr sz="2250"/>
            </a:lvl8pPr>
            <a:lvl9pPr marL="4115532" indent="0">
              <a:buNone/>
              <a:defRPr sz="2250"/>
            </a:lvl9pPr>
          </a:lstStyle>
          <a:p>
            <a:r>
              <a:rPr lang="da-DK"/>
              <a:t>Klik på ikonet for at tilføje et billede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08681" y="3086576"/>
            <a:ext cx="3318337" cy="5718265"/>
          </a:xfrm>
        </p:spPr>
        <p:txBody>
          <a:bodyPr/>
          <a:lstStyle>
            <a:lvl1pPr marL="0" indent="0">
              <a:buNone/>
              <a:defRPr sz="1800"/>
            </a:lvl1pPr>
            <a:lvl2pPr marL="514441" indent="0">
              <a:buNone/>
              <a:defRPr sz="1575"/>
            </a:lvl2pPr>
            <a:lvl3pPr marL="1028883" indent="0">
              <a:buNone/>
              <a:defRPr sz="1350"/>
            </a:lvl3pPr>
            <a:lvl4pPr marL="1543324" indent="0">
              <a:buNone/>
              <a:defRPr sz="1125"/>
            </a:lvl4pPr>
            <a:lvl5pPr marL="2057766" indent="0">
              <a:buNone/>
              <a:defRPr sz="1125"/>
            </a:lvl5pPr>
            <a:lvl6pPr marL="2572207" indent="0">
              <a:buNone/>
              <a:defRPr sz="1125"/>
            </a:lvl6pPr>
            <a:lvl7pPr marL="3086649" indent="0">
              <a:buNone/>
              <a:defRPr sz="1125"/>
            </a:lvl7pPr>
            <a:lvl8pPr marL="3601090" indent="0">
              <a:buNone/>
              <a:defRPr sz="1125"/>
            </a:lvl8pPr>
            <a:lvl9pPr marL="4115532" indent="0">
              <a:buNone/>
              <a:defRPr sz="1125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641970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og lodret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556354775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Lodret titel og teks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362771" y="547772"/>
            <a:ext cx="2218477" cy="8719103"/>
          </a:xfrm>
        </p:spPr>
        <p:txBody>
          <a:bodyPr vert="eaVert"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707341" y="547772"/>
            <a:ext cx="6526823" cy="8719103"/>
          </a:xfrm>
        </p:spPr>
        <p:txBody>
          <a:bodyPr vert="eaVert"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1080514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og indholdsobjek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66721937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fsnitsoversk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1982" y="2565005"/>
            <a:ext cx="8873907" cy="4279766"/>
          </a:xfrm>
        </p:spPr>
        <p:txBody>
          <a:bodyPr anchor="b"/>
          <a:lstStyle>
            <a:lvl1pPr>
              <a:defRPr sz="6751"/>
            </a:lvl1pPr>
          </a:lstStyle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1982" y="6885259"/>
            <a:ext cx="8873907" cy="2250628"/>
          </a:xfrm>
        </p:spPr>
        <p:txBody>
          <a:bodyPr/>
          <a:lstStyle>
            <a:lvl1pPr marL="0" indent="0">
              <a:buNone/>
              <a:defRPr sz="2700">
                <a:solidFill>
                  <a:schemeClr val="tx1"/>
                </a:solidFill>
              </a:defRPr>
            </a:lvl1pPr>
            <a:lvl2pPr marL="514441" indent="0">
              <a:buNone/>
              <a:defRPr sz="2250">
                <a:solidFill>
                  <a:schemeClr val="tx1">
                    <a:tint val="75000"/>
                  </a:schemeClr>
                </a:solidFill>
              </a:defRPr>
            </a:lvl2pPr>
            <a:lvl3pPr marL="1028883" indent="0">
              <a:buNone/>
              <a:defRPr sz="2025">
                <a:solidFill>
                  <a:schemeClr val="tx1">
                    <a:tint val="75000"/>
                  </a:schemeClr>
                </a:solidFill>
              </a:defRPr>
            </a:lvl3pPr>
            <a:lvl4pPr marL="1543324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4pPr>
            <a:lvl5pPr marL="2057766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5pPr>
            <a:lvl6pPr marL="2572207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6pPr>
            <a:lvl7pPr marL="3086649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7pPr>
            <a:lvl8pPr marL="360109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8pPr>
            <a:lvl9pPr marL="4115532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41843081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o indholdsobjek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707340" y="2738860"/>
            <a:ext cx="4372650" cy="652801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208598" y="2738860"/>
            <a:ext cx="4372650" cy="652801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22951396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Sammenligni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08681" y="547775"/>
            <a:ext cx="8873907" cy="1988651"/>
          </a:xfrm>
        </p:spPr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8682" y="2522134"/>
            <a:ext cx="4352554" cy="123605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441" indent="0">
              <a:buNone/>
              <a:defRPr sz="2250" b="1"/>
            </a:lvl2pPr>
            <a:lvl3pPr marL="1028883" indent="0">
              <a:buNone/>
              <a:defRPr sz="2025" b="1"/>
            </a:lvl3pPr>
            <a:lvl4pPr marL="1543324" indent="0">
              <a:buNone/>
              <a:defRPr sz="1800" b="1"/>
            </a:lvl4pPr>
            <a:lvl5pPr marL="2057766" indent="0">
              <a:buNone/>
              <a:defRPr sz="1800" b="1"/>
            </a:lvl5pPr>
            <a:lvl6pPr marL="2572207" indent="0">
              <a:buNone/>
              <a:defRPr sz="1800" b="1"/>
            </a:lvl6pPr>
            <a:lvl7pPr marL="3086649" indent="0">
              <a:buNone/>
              <a:defRPr sz="1800" b="1"/>
            </a:lvl7pPr>
            <a:lvl8pPr marL="3601090" indent="0">
              <a:buNone/>
              <a:defRPr sz="1800" b="1"/>
            </a:lvl8pPr>
            <a:lvl9pPr marL="4115532" indent="0">
              <a:buNone/>
              <a:defRPr sz="18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08682" y="3758193"/>
            <a:ext cx="4352554" cy="552773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208598" y="2522134"/>
            <a:ext cx="4373990" cy="1236059"/>
          </a:xfrm>
        </p:spPr>
        <p:txBody>
          <a:bodyPr anchor="b"/>
          <a:lstStyle>
            <a:lvl1pPr marL="0" indent="0">
              <a:buNone/>
              <a:defRPr sz="2700" b="1"/>
            </a:lvl1pPr>
            <a:lvl2pPr marL="514441" indent="0">
              <a:buNone/>
              <a:defRPr sz="2250" b="1"/>
            </a:lvl2pPr>
            <a:lvl3pPr marL="1028883" indent="0">
              <a:buNone/>
              <a:defRPr sz="2025" b="1"/>
            </a:lvl3pPr>
            <a:lvl4pPr marL="1543324" indent="0">
              <a:buNone/>
              <a:defRPr sz="1800" b="1"/>
            </a:lvl4pPr>
            <a:lvl5pPr marL="2057766" indent="0">
              <a:buNone/>
              <a:defRPr sz="1800" b="1"/>
            </a:lvl5pPr>
            <a:lvl6pPr marL="2572207" indent="0">
              <a:buNone/>
              <a:defRPr sz="1800" b="1"/>
            </a:lvl6pPr>
            <a:lvl7pPr marL="3086649" indent="0">
              <a:buNone/>
              <a:defRPr sz="1800" b="1"/>
            </a:lvl7pPr>
            <a:lvl8pPr marL="3601090" indent="0">
              <a:buNone/>
              <a:defRPr sz="1800" b="1"/>
            </a:lvl8pPr>
            <a:lvl9pPr marL="4115532" indent="0">
              <a:buNone/>
              <a:defRPr sz="1800" b="1"/>
            </a:lvl9pPr>
          </a:lstStyle>
          <a:p>
            <a:pPr lvl="0"/>
            <a:r>
              <a:rPr lang="da-DK"/>
              <a:t>Klik for at redigere teksttypografierne i masteren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208598" y="3758193"/>
            <a:ext cx="4373990" cy="5527735"/>
          </a:xfrm>
        </p:spPr>
        <p:txBody>
          <a:bodyPr/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7913199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Kun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26536845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ricks 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02E0260-7784-A1B8-2314-AB461A27F4EC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2004164" y="363255"/>
            <a:ext cx="6419617" cy="6753883"/>
          </a:xfrm>
          <a:prstGeom prst="flowChartConnector">
            <a:avLst/>
          </a:prstGeom>
        </p:spPr>
        <p:txBody>
          <a:bodyPr/>
          <a:lstStyle/>
          <a:p>
            <a:endParaRPr lang="en-US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B731CE2B-EDF4-25F5-8C17-919F4E5CF02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AFA5D8B-6594-AEED-D0FD-C34148A7C8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217D2FA-4C43-9E2F-156E-BCEBE0D3195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7761245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melin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Picture Placeholder 7">
            <a:extLst>
              <a:ext uri="{FF2B5EF4-FFF2-40B4-BE49-F238E27FC236}">
                <a16:creationId xmlns:a16="http://schemas.microsoft.com/office/drawing/2014/main" id="{A4C6A598-26B6-F763-93C4-8F5219ED668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538619" y="566192"/>
            <a:ext cx="5983033" cy="6060076"/>
          </a:xfrm>
          <a:prstGeom prst="flowChartConnector">
            <a:avLst/>
          </a:prstGeom>
        </p:spPr>
        <p:txBody>
          <a:bodyPr/>
          <a:lstStyle/>
          <a:p>
            <a:endParaRPr lang="en-US" dirty="0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6771CD-128E-431C-5F12-F14AACD6308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DE87E6E6-9FD3-8EC6-857C-A202386373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0BCD060-A052-B57A-B878-65BC90D2E19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1021446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Picture Placeholder 15">
            <a:extLst>
              <a:ext uri="{FF2B5EF4-FFF2-40B4-BE49-F238E27FC236}">
                <a16:creationId xmlns:a16="http://schemas.microsoft.com/office/drawing/2014/main" id="{BC7C08BE-BDDA-617F-57A3-5458742A1918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pic" sz="quarter" idx="13"/>
          </p:nvPr>
        </p:nvSpPr>
        <p:spPr>
          <a:xfrm>
            <a:off x="964178" y="0"/>
            <a:ext cx="4180910" cy="643255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DK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231279590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707341" y="547775"/>
            <a:ext cx="8873907" cy="1988651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a-DK"/>
              <a:t>Klik for at redigere titeltypografien i masteren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07341" y="2738860"/>
            <a:ext cx="8873907" cy="6528015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a-DK"/>
              <a:t>Klik for at redigere teksttypografierne i masteren</a:t>
            </a:r>
          </a:p>
          <a:p>
            <a:pPr lvl="1"/>
            <a:r>
              <a:rPr lang="da-DK"/>
              <a:t>Andet niveau</a:t>
            </a:r>
          </a:p>
          <a:p>
            <a:pPr lvl="2"/>
            <a:r>
              <a:rPr lang="da-DK"/>
              <a:t>Tredje niveau</a:t>
            </a:r>
          </a:p>
          <a:p>
            <a:pPr lvl="3"/>
            <a:r>
              <a:rPr lang="da-DK"/>
              <a:t>Fjerde niveau</a:t>
            </a:r>
          </a:p>
          <a:p>
            <a:pPr lvl="4"/>
            <a:r>
              <a:rPr lang="da-DK"/>
              <a:t>Femte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07341" y="9535999"/>
            <a:ext cx="2314932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24B3201-FFEA-6049-8878-A4E0976E460C}" type="datetimeFigureOut">
              <a:rPr lang="en-DK" smtClean="0"/>
              <a:t>12/20/2023</a:t>
            </a:fld>
            <a:endParaRPr lang="en-DK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408095" y="9535999"/>
            <a:ext cx="3472398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DK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7266315" y="9535999"/>
            <a:ext cx="2314932" cy="547772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3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44C4D11-C5C7-2743-BCC3-6D0D216CFA28}" type="slidenum">
              <a:rPr lang="en-DK" smtClean="0"/>
              <a:t>‹#›</a:t>
            </a:fld>
            <a:endParaRPr lang="en-DK"/>
          </a:p>
        </p:txBody>
      </p:sp>
    </p:spTree>
    <p:extLst>
      <p:ext uri="{BB962C8B-B14F-4D97-AF65-F5344CB8AC3E}">
        <p14:creationId xmlns:p14="http://schemas.microsoft.com/office/powerpoint/2010/main" val="307150454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8" r:id="rId7"/>
    <p:sldLayoutId id="2147483697" r:id="rId8"/>
    <p:sldLayoutId id="2147483691" r:id="rId9"/>
    <p:sldLayoutId id="2147483696" r:id="rId10"/>
    <p:sldLayoutId id="2147483692" r:id="rId11"/>
    <p:sldLayoutId id="2147483693" r:id="rId12"/>
    <p:sldLayoutId id="2147483694" r:id="rId13"/>
    <p:sldLayoutId id="2147483695" r:id="rId14"/>
  </p:sldLayoutIdLst>
  <p:txStyles>
    <p:titleStyle>
      <a:lvl1pPr algn="l" defTabSz="1028883" rtl="0" eaLnBrk="1" latinLnBrk="0" hangingPunct="1">
        <a:lnSpc>
          <a:spcPct val="90000"/>
        </a:lnSpc>
        <a:spcBef>
          <a:spcPct val="0"/>
        </a:spcBef>
        <a:buNone/>
        <a:defRPr sz="495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57221" indent="-257221" algn="l" defTabSz="1028883" rtl="0" eaLnBrk="1" latinLnBrk="0" hangingPunct="1">
        <a:lnSpc>
          <a:spcPct val="90000"/>
        </a:lnSpc>
        <a:spcBef>
          <a:spcPts val="1125"/>
        </a:spcBef>
        <a:buFont typeface="Arial" panose="020B0604020202020204" pitchFamily="34" charset="0"/>
        <a:buChar char="•"/>
        <a:defRPr sz="3151" kern="1200">
          <a:solidFill>
            <a:schemeClr val="tx1"/>
          </a:solidFill>
          <a:latin typeface="+mn-lt"/>
          <a:ea typeface="+mn-ea"/>
          <a:cs typeface="+mn-cs"/>
        </a:defRPr>
      </a:lvl1pPr>
      <a:lvl2pPr marL="77166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700" kern="1200">
          <a:solidFill>
            <a:schemeClr val="tx1"/>
          </a:solidFill>
          <a:latin typeface="+mn-lt"/>
          <a:ea typeface="+mn-ea"/>
          <a:cs typeface="+mn-cs"/>
        </a:defRPr>
      </a:lvl2pPr>
      <a:lvl3pPr marL="1286104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250" kern="1200">
          <a:solidFill>
            <a:schemeClr val="tx1"/>
          </a:solidFill>
          <a:latin typeface="+mn-lt"/>
          <a:ea typeface="+mn-ea"/>
          <a:cs typeface="+mn-cs"/>
        </a:defRPr>
      </a:lvl3pPr>
      <a:lvl4pPr marL="1800545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314986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829428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343869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858311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372752" indent="-257221" algn="l" defTabSz="1028883" rtl="0" eaLnBrk="1" latinLnBrk="0" hangingPunct="1">
        <a:lnSpc>
          <a:spcPct val="90000"/>
        </a:lnSpc>
        <a:spcBef>
          <a:spcPts val="563"/>
        </a:spcBef>
        <a:buFont typeface="Arial" panose="020B0604020202020204" pitchFamily="34" charset="0"/>
        <a:buChar char="•"/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1pPr>
      <a:lvl2pPr marL="514441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2pPr>
      <a:lvl3pPr marL="1028883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3pPr>
      <a:lvl4pPr marL="1543324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4pPr>
      <a:lvl5pPr marL="2057766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5pPr>
      <a:lvl6pPr marL="2572207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6pPr>
      <a:lvl7pPr marL="3086649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7pPr>
      <a:lvl8pPr marL="3601090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8pPr>
      <a:lvl9pPr marL="4115532" algn="l" defTabSz="1028883" rtl="0" eaLnBrk="1" latinLnBrk="0" hangingPunct="1">
        <a:defRPr sz="2025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ti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8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4.emf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emf"/><Relationship Id="rId4" Type="http://schemas.openxmlformats.org/officeDocument/2006/relationships/image" Target="../media/image2.tif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.tif"/><Relationship Id="rId4" Type="http://schemas.openxmlformats.org/officeDocument/2006/relationships/image" Target="../media/image4.emf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.tif"/><Relationship Id="rId5" Type="http://schemas.openxmlformats.org/officeDocument/2006/relationships/image" Target="../media/image4.emf"/><Relationship Id="rId4" Type="http://schemas.openxmlformats.org/officeDocument/2006/relationships/image" Target="../media/image7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7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png"/><Relationship Id="rId4" Type="http://schemas.openxmlformats.org/officeDocument/2006/relationships/image" Target="../media/image2.tif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A blue and white gradient&#10;&#10;Description automatically generated">
            <a:extLst>
              <a:ext uri="{FF2B5EF4-FFF2-40B4-BE49-F238E27FC236}">
                <a16:creationId xmlns:a16="http://schemas.microsoft.com/office/drawing/2014/main" id="{F5F2B410-9B24-7708-9FDD-789916CFB2D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82"/>
            <a:ext cx="10297936" cy="10307470"/>
          </a:xfrm>
          <a:prstGeom prst="rect">
            <a:avLst/>
          </a:prstGeom>
        </p:spPr>
      </p:pic>
      <p:sp>
        <p:nvSpPr>
          <p:cNvPr id="16" name="Oval 15">
            <a:extLst>
              <a:ext uri="{FF2B5EF4-FFF2-40B4-BE49-F238E27FC236}">
                <a16:creationId xmlns:a16="http://schemas.microsoft.com/office/drawing/2014/main" id="{F49B9112-73DD-2EFF-8C50-739D534233A7}"/>
              </a:ext>
            </a:extLst>
          </p:cNvPr>
          <p:cNvSpPr/>
          <p:nvPr/>
        </p:nvSpPr>
        <p:spPr>
          <a:xfrm rot="21429295">
            <a:off x="1109304" y="514190"/>
            <a:ext cx="8069979" cy="8393322"/>
          </a:xfrm>
          <a:prstGeom prst="ellipse">
            <a:avLst/>
          </a:prstGeom>
          <a:blipFill dpi="0" rotWithShape="1">
            <a:blip r:embed="rId3"/>
            <a:srcRect/>
            <a:tile tx="-666750" ty="1758950" sx="65000" sy="65000" flip="none" algn="ctr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endParaRPr lang="da-DK" sz="1800" dirty="0">
              <a:effectLst/>
              <a:latin typeface="Calibri" panose="020F0502020204030204" pitchFamily="34" charset="0"/>
              <a:ea typeface="Calibri" panose="020F0502020204030204" pitchFamily="34" charset="0"/>
            </a:endParaRPr>
          </a:p>
        </p:txBody>
      </p:sp>
      <p:pic>
        <p:nvPicPr>
          <p:cNvPr id="20" name="Picture 19" descr="A blue and black geometrical design&#10;&#10;Description automatically generated">
            <a:extLst>
              <a:ext uri="{FF2B5EF4-FFF2-40B4-BE49-F238E27FC236}">
                <a16:creationId xmlns:a16="http://schemas.microsoft.com/office/drawing/2014/main" id="{C325A97A-8456-0A2F-4CCF-8721FC2D8B4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42846" y="4070018"/>
            <a:ext cx="10297936" cy="6218570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32AD0C5A-0934-B8DB-006D-1B00E12C4A9B}"/>
              </a:ext>
            </a:extLst>
          </p:cNvPr>
          <p:cNvSpPr txBox="1"/>
          <p:nvPr/>
        </p:nvSpPr>
        <p:spPr>
          <a:xfrm>
            <a:off x="271708" y="8748676"/>
            <a:ext cx="3231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C5CF6F9C-E4F3-74B0-C9AC-3EE78E1B25A8}"/>
              </a:ext>
            </a:extLst>
          </p:cNvPr>
          <p:cNvSpPr txBox="1"/>
          <p:nvPr/>
        </p:nvSpPr>
        <p:spPr>
          <a:xfrm>
            <a:off x="485778" y="9506580"/>
            <a:ext cx="28031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2018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8C5ABB36-6D3C-F9F6-FA04-B95F6862CEFF}"/>
              </a:ext>
            </a:extLst>
          </p:cNvPr>
          <p:cNvSpPr txBox="1"/>
          <p:nvPr/>
        </p:nvSpPr>
        <p:spPr>
          <a:xfrm>
            <a:off x="3503019" y="6679119"/>
            <a:ext cx="3354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MANAGER</a:t>
            </a:r>
          </a:p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5B891DA1-92EB-2365-FC56-69BAA931BCA9}"/>
              </a:ext>
            </a:extLst>
          </p:cNvPr>
          <p:cNvSpPr txBox="1"/>
          <p:nvPr/>
        </p:nvSpPr>
        <p:spPr>
          <a:xfrm>
            <a:off x="7238096" y="4628109"/>
            <a:ext cx="277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0E60F93F-4903-734F-C652-135FB6615122}"/>
              </a:ext>
            </a:extLst>
          </p:cNvPr>
          <p:cNvSpPr txBox="1"/>
          <p:nvPr/>
        </p:nvSpPr>
        <p:spPr>
          <a:xfrm>
            <a:off x="7238096" y="5404738"/>
            <a:ext cx="277878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2023-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9776CE4A-2F7C-9A97-E174-AD9BF327D282}"/>
              </a:ext>
            </a:extLst>
          </p:cNvPr>
          <p:cNvSpPr txBox="1"/>
          <p:nvPr/>
        </p:nvSpPr>
        <p:spPr>
          <a:xfrm>
            <a:off x="3768494" y="7423681"/>
            <a:ext cx="282402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71C9642B-D197-F1E0-8BDB-144BD8DDB607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2" name="TextBox 7">
            <a:extLst>
              <a:ext uri="{FF2B5EF4-FFF2-40B4-BE49-F238E27FC236}">
                <a16:creationId xmlns:a16="http://schemas.microsoft.com/office/drawing/2014/main" id="{18A6D2B6-71E7-73E0-C7A0-A98DB70C6526}"/>
              </a:ext>
            </a:extLst>
          </p:cNvPr>
          <p:cNvSpPr txBox="1"/>
          <p:nvPr/>
        </p:nvSpPr>
        <p:spPr>
          <a:xfrm>
            <a:off x="3403786" y="9523548"/>
            <a:ext cx="436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</p:txBody>
      </p:sp>
    </p:spTree>
    <p:extLst>
      <p:ext uri="{BB962C8B-B14F-4D97-AF65-F5344CB8AC3E}">
        <p14:creationId xmlns:p14="http://schemas.microsoft.com/office/powerpoint/2010/main" val="273865673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91733C56-7B77-CD8B-BBB5-5974AE753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60" y="0"/>
            <a:ext cx="10283828" cy="10293349"/>
          </a:xfrm>
          <a:prstGeom prst="rect">
            <a:avLst/>
          </a:prstGeom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C78111F-2DE2-9DA1-BADE-2C3ED42CAE1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C604432E-A58C-CE1A-DC02-FA908A1C2B1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CCDCBBE3-0D1C-7457-2171-36C52211159E}"/>
              </a:ext>
            </a:extLst>
          </p:cNvPr>
          <p:cNvSpPr txBox="1"/>
          <p:nvPr/>
        </p:nvSpPr>
        <p:spPr>
          <a:xfrm>
            <a:off x="246947" y="9535123"/>
            <a:ext cx="5054258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434">
              <a:lnSpc>
                <a:spcPct val="80000"/>
              </a:lnSpc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  <a:p>
            <a:pPr algn="ctr" defTabSz="97434">
              <a:lnSpc>
                <a:spcPct val="80000"/>
              </a:lnSpc>
            </a:pPr>
            <a:endParaRPr lang="en-GB" sz="3200" b="1" dirty="0">
              <a:solidFill>
                <a:schemeClr val="bg1"/>
              </a:solidFill>
              <a:latin typeface="Myriad Pro Black" panose="020B0503030403020204" pitchFamily="34" charset="0"/>
            </a:endParaRPr>
          </a:p>
          <a:p>
            <a:pPr algn="ctr" defTabSz="97434">
              <a:lnSpc>
                <a:spcPct val="80000"/>
              </a:lnSpc>
            </a:pPr>
            <a:endParaRPr lang="en-US" sz="2000" b="1" dirty="0">
              <a:solidFill>
                <a:schemeClr val="bg1"/>
              </a:solidFill>
              <a:latin typeface="Myriad Pro Black" panose="020B0503030403020204" pitchFamily="34" charset="0"/>
              <a:ea typeface="Verdana" panose="020B0604030504040204" pitchFamily="34" charset="0"/>
            </a:endParaRPr>
          </a:p>
        </p:txBody>
      </p:sp>
      <p:pic>
        <p:nvPicPr>
          <p:cNvPr id="7" name="Billede 12" descr="Et billede, der indeholder hvid, Rektangel, tekst, whiteboard&#10;&#10;Automatisk genereret beskrivelse">
            <a:extLst>
              <a:ext uri="{FF2B5EF4-FFF2-40B4-BE49-F238E27FC236}">
                <a16:creationId xmlns:a16="http://schemas.microsoft.com/office/drawing/2014/main" id="{C9508512-43E1-7D6F-9E32-0AB17136F77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0002" y="7346103"/>
            <a:ext cx="3082824" cy="1574824"/>
          </a:xfrm>
          <a:prstGeom prst="rect">
            <a:avLst/>
          </a:prstGeom>
        </p:spPr>
      </p:pic>
      <p:pic>
        <p:nvPicPr>
          <p:cNvPr id="8" name="Billede 12" descr="Et billede, der indeholder hvid, Rektangel, tekst, whiteboard&#10;&#10;Automatisk genereret beskrivelse">
            <a:extLst>
              <a:ext uri="{FF2B5EF4-FFF2-40B4-BE49-F238E27FC236}">
                <a16:creationId xmlns:a16="http://schemas.microsoft.com/office/drawing/2014/main" id="{15AD8FFB-3AF2-2398-85C4-34F289CA33B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513687" y="7346103"/>
            <a:ext cx="3082824" cy="1574824"/>
          </a:xfrm>
          <a:prstGeom prst="rect">
            <a:avLst/>
          </a:prstGeom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BA7FCD87-BA7B-D02A-2681-BFF810B6B773}"/>
              </a:ext>
            </a:extLst>
          </p:cNvPr>
          <p:cNvSpPr txBox="1"/>
          <p:nvPr/>
        </p:nvSpPr>
        <p:spPr>
          <a:xfrm>
            <a:off x="311740" y="7750950"/>
            <a:ext cx="3043550" cy="8063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498E7C0-3B57-8212-845A-DD18F23A5B28}"/>
              </a:ext>
            </a:extLst>
          </p:cNvPr>
          <p:cNvSpPr txBox="1"/>
          <p:nvPr/>
        </p:nvSpPr>
        <p:spPr>
          <a:xfrm>
            <a:off x="304474" y="8405980"/>
            <a:ext cx="30520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Myriad Pro" panose="020B0503030403020204" pitchFamily="34" charset="0"/>
                <a:ea typeface="Verdana" panose="020B0604030504040204" pitchFamily="34" charset="0"/>
              </a:rPr>
              <a:t>2018</a:t>
            </a:r>
            <a:r>
              <a:rPr lang="en-US" sz="2100" b="1" dirty="0">
                <a:latin typeface="Myriad Pro" panose="020B050303040302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1" name="Billede 12" descr="Et billede, der indeholder hvid, Rektangel, tekst, whiteboard&#10;&#10;Automatisk genereret beskrivelse">
            <a:extLst>
              <a:ext uri="{FF2B5EF4-FFF2-40B4-BE49-F238E27FC236}">
                <a16:creationId xmlns:a16="http://schemas.microsoft.com/office/drawing/2014/main" id="{148B66AA-150D-1CE9-3529-382233E1ACD7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707372" y="7336662"/>
            <a:ext cx="3082824" cy="1574824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3D3B5B7A-1292-93BE-49D0-0718CF3BBACA}"/>
              </a:ext>
            </a:extLst>
          </p:cNvPr>
          <p:cNvSpPr txBox="1"/>
          <p:nvPr/>
        </p:nvSpPr>
        <p:spPr>
          <a:xfrm>
            <a:off x="3513686" y="7900622"/>
            <a:ext cx="3052013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MENTOR</a:t>
            </a:r>
          </a:p>
          <a:p>
            <a:pPr algn="ctr" defTabSz="97434">
              <a:lnSpc>
                <a:spcPct val="80000"/>
              </a:lnSpc>
            </a:pPr>
            <a:endParaRPr lang="en-US" sz="2800" b="1" dirty="0">
              <a:latin typeface="Myriad Pro Black" panose="020B0503030403020204" pitchFamily="34" charset="0"/>
              <a:ea typeface="Verdana" panose="020B0604030504040204" pitchFamily="34" charset="0"/>
            </a:endParaRP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CB6F9F30-25A8-96A8-CF43-D32E5EF2A330}"/>
              </a:ext>
            </a:extLst>
          </p:cNvPr>
          <p:cNvSpPr txBox="1"/>
          <p:nvPr/>
        </p:nvSpPr>
        <p:spPr>
          <a:xfrm>
            <a:off x="3506403" y="8405980"/>
            <a:ext cx="3060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Myriad Pro" panose="020B0503030403020204" pitchFamily="34" charset="0"/>
                <a:ea typeface="Verdana" panose="020B0604030504040204" pitchFamily="34" charset="0"/>
              </a:rPr>
              <a:t>2021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BAA8DDA9-1279-FE89-4971-7295DE0B17C9}"/>
              </a:ext>
            </a:extLst>
          </p:cNvPr>
          <p:cNvSpPr txBox="1"/>
          <p:nvPr/>
        </p:nvSpPr>
        <p:spPr>
          <a:xfrm>
            <a:off x="6676560" y="7905552"/>
            <a:ext cx="3042621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TRAINER</a:t>
            </a:r>
          </a:p>
        </p:txBody>
      </p:sp>
      <p:sp>
        <p:nvSpPr>
          <p:cNvPr id="15" name="TextBox 7">
            <a:extLst>
              <a:ext uri="{FF2B5EF4-FFF2-40B4-BE49-F238E27FC236}">
                <a16:creationId xmlns:a16="http://schemas.microsoft.com/office/drawing/2014/main" id="{F253E35F-805D-E4C0-DD7B-6B843FA85C94}"/>
              </a:ext>
            </a:extLst>
          </p:cNvPr>
          <p:cNvSpPr txBox="1"/>
          <p:nvPr/>
        </p:nvSpPr>
        <p:spPr>
          <a:xfrm>
            <a:off x="6707371" y="8405980"/>
            <a:ext cx="30510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Myriad Pro" panose="020B0503030403020204" pitchFamily="34" charset="0"/>
                <a:ea typeface="Verdana" panose="020B0604030504040204" pitchFamily="34" charset="0"/>
              </a:rPr>
              <a:t>2023</a:t>
            </a:r>
          </a:p>
        </p:txBody>
      </p:sp>
    </p:spTree>
    <p:extLst>
      <p:ext uri="{BB962C8B-B14F-4D97-AF65-F5344CB8AC3E}">
        <p14:creationId xmlns:p14="http://schemas.microsoft.com/office/powerpoint/2010/main" val="289386606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 descr="A blue and white gradient&#10;&#10;Description automatically generated">
            <a:extLst>
              <a:ext uri="{FF2B5EF4-FFF2-40B4-BE49-F238E27FC236}">
                <a16:creationId xmlns:a16="http://schemas.microsoft.com/office/drawing/2014/main" id="{3F55AC4D-EF5D-072C-D95A-C1A3226244E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8882"/>
            <a:ext cx="10297936" cy="10307470"/>
          </a:xfrm>
          <a:prstGeom prst="rect">
            <a:avLst/>
          </a:prstGeom>
        </p:spPr>
      </p:pic>
      <p:pic>
        <p:nvPicPr>
          <p:cNvPr id="2" name="Picture 1" descr="A blue and black geometrical design&#10;&#10;Description automatically generated">
            <a:extLst>
              <a:ext uri="{FF2B5EF4-FFF2-40B4-BE49-F238E27FC236}">
                <a16:creationId xmlns:a16="http://schemas.microsoft.com/office/drawing/2014/main" id="{CD832D94-B706-2235-3CDD-DA9052ABC18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42846" y="4070018"/>
            <a:ext cx="10297936" cy="6218570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10E8F756-F123-5B4D-3ACB-82306C7004F3}"/>
              </a:ext>
            </a:extLst>
          </p:cNvPr>
          <p:cNvSpPr txBox="1"/>
          <p:nvPr/>
        </p:nvSpPr>
        <p:spPr>
          <a:xfrm>
            <a:off x="271708" y="8748676"/>
            <a:ext cx="323131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4" name="TextBox 3">
            <a:extLst>
              <a:ext uri="{FF2B5EF4-FFF2-40B4-BE49-F238E27FC236}">
                <a16:creationId xmlns:a16="http://schemas.microsoft.com/office/drawing/2014/main" id="{6607575F-D0C7-499B-AC91-FD7647093B30}"/>
              </a:ext>
            </a:extLst>
          </p:cNvPr>
          <p:cNvSpPr txBox="1"/>
          <p:nvPr/>
        </p:nvSpPr>
        <p:spPr>
          <a:xfrm>
            <a:off x="485778" y="9506580"/>
            <a:ext cx="280316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2018</a:t>
            </a:r>
          </a:p>
        </p:txBody>
      </p:sp>
      <p:sp>
        <p:nvSpPr>
          <p:cNvPr id="5" name="TextBox 7">
            <a:extLst>
              <a:ext uri="{FF2B5EF4-FFF2-40B4-BE49-F238E27FC236}">
                <a16:creationId xmlns:a16="http://schemas.microsoft.com/office/drawing/2014/main" id="{9663CE6D-6958-4B24-5B3F-E09BE251405F}"/>
              </a:ext>
            </a:extLst>
          </p:cNvPr>
          <p:cNvSpPr txBox="1"/>
          <p:nvPr/>
        </p:nvSpPr>
        <p:spPr>
          <a:xfrm>
            <a:off x="3503019" y="6679119"/>
            <a:ext cx="3354981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MANAGER</a:t>
            </a:r>
          </a:p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</a:p>
        </p:txBody>
      </p:sp>
      <p:sp>
        <p:nvSpPr>
          <p:cNvPr id="6" name="TextBox 7">
            <a:extLst>
              <a:ext uri="{FF2B5EF4-FFF2-40B4-BE49-F238E27FC236}">
                <a16:creationId xmlns:a16="http://schemas.microsoft.com/office/drawing/2014/main" id="{841C4525-9EE7-8BC7-C024-D726D6842017}"/>
              </a:ext>
            </a:extLst>
          </p:cNvPr>
          <p:cNvSpPr txBox="1"/>
          <p:nvPr/>
        </p:nvSpPr>
        <p:spPr>
          <a:xfrm>
            <a:off x="7238096" y="4628109"/>
            <a:ext cx="2778782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80000"/>
              </a:lnSpc>
            </a:pPr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7" name="TextBox 7">
            <a:extLst>
              <a:ext uri="{FF2B5EF4-FFF2-40B4-BE49-F238E27FC236}">
                <a16:creationId xmlns:a16="http://schemas.microsoft.com/office/drawing/2014/main" id="{91FB0AB5-18FC-2778-23F1-9E7809250DA8}"/>
              </a:ext>
            </a:extLst>
          </p:cNvPr>
          <p:cNvSpPr txBox="1"/>
          <p:nvPr/>
        </p:nvSpPr>
        <p:spPr>
          <a:xfrm>
            <a:off x="7238096" y="5404738"/>
            <a:ext cx="2778783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2023-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A25DCAE-4CA6-B617-A7A0-F451726C5F91}"/>
              </a:ext>
            </a:extLst>
          </p:cNvPr>
          <p:cNvSpPr txBox="1"/>
          <p:nvPr/>
        </p:nvSpPr>
        <p:spPr>
          <a:xfrm>
            <a:off x="3768494" y="7423681"/>
            <a:ext cx="2824029" cy="44627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3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DB5219A8-065C-D856-BB83-ED83995F93F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10" name="TextBox 7">
            <a:extLst>
              <a:ext uri="{FF2B5EF4-FFF2-40B4-BE49-F238E27FC236}">
                <a16:creationId xmlns:a16="http://schemas.microsoft.com/office/drawing/2014/main" id="{F9FDC17F-041C-7D21-B90B-84D1B106F755}"/>
              </a:ext>
            </a:extLst>
          </p:cNvPr>
          <p:cNvSpPr txBox="1"/>
          <p:nvPr/>
        </p:nvSpPr>
        <p:spPr>
          <a:xfrm>
            <a:off x="3403786" y="9523548"/>
            <a:ext cx="436774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</p:txBody>
      </p:sp>
      <p:sp>
        <p:nvSpPr>
          <p:cNvPr id="25" name="Picture Placeholder 1">
            <a:extLst>
              <a:ext uri="{FF2B5EF4-FFF2-40B4-BE49-F238E27FC236}">
                <a16:creationId xmlns:a16="http://schemas.microsoft.com/office/drawing/2014/main" id="{65614441-2F20-D625-10C9-09759E3074C5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1723" y="729205"/>
            <a:ext cx="8206450" cy="8391646"/>
          </a:xfrm>
        </p:spPr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266134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background&#10;&#10;Description automatically generated">
            <a:extLst>
              <a:ext uri="{FF2B5EF4-FFF2-40B4-BE49-F238E27FC236}">
                <a16:creationId xmlns:a16="http://schemas.microsoft.com/office/drawing/2014/main" id="{2BFB4BAF-7BAE-5B47-7847-44073679DB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760" y="-4761"/>
            <a:ext cx="10283828" cy="10293349"/>
          </a:xfrm>
          <a:prstGeom prst="rect">
            <a:avLst/>
          </a:prstGeom>
        </p:spPr>
      </p:pic>
      <p:sp>
        <p:nvSpPr>
          <p:cNvPr id="14" name="Oval 13">
            <a:extLst>
              <a:ext uri="{FF2B5EF4-FFF2-40B4-BE49-F238E27FC236}">
                <a16:creationId xmlns:a16="http://schemas.microsoft.com/office/drawing/2014/main" id="{124EEDDE-F56B-2153-E244-75DA41FE19B0}"/>
              </a:ext>
            </a:extLst>
          </p:cNvPr>
          <p:cNvSpPr/>
          <p:nvPr/>
        </p:nvSpPr>
        <p:spPr>
          <a:xfrm rot="21429295">
            <a:off x="1039476" y="744259"/>
            <a:ext cx="8209634" cy="8393322"/>
          </a:xfrm>
          <a:prstGeom prst="ellipse">
            <a:avLst/>
          </a:prstGeom>
          <a:blipFill dpi="0" rotWithShape="1">
            <a:blip r:embed="rId4"/>
            <a:srcRect/>
            <a:tile tx="-666750" ty="1758950" sx="65000" sy="65000" flip="none" algn="ctr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pic>
        <p:nvPicPr>
          <p:cNvPr id="8" name="Picture 7">
            <a:extLst>
              <a:ext uri="{FF2B5EF4-FFF2-40B4-BE49-F238E27FC236}">
                <a16:creationId xmlns:a16="http://schemas.microsoft.com/office/drawing/2014/main" id="{164B25D5-F5F6-9B39-5270-BFD326AA04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7E9C1419-0458-824B-12F9-47BA481F3913}"/>
              </a:ext>
            </a:extLst>
          </p:cNvPr>
          <p:cNvSpPr txBox="1"/>
          <p:nvPr/>
        </p:nvSpPr>
        <p:spPr>
          <a:xfrm>
            <a:off x="246947" y="9523548"/>
            <a:ext cx="444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D3538A4-67CA-638E-BD37-AF9F1246A37D}"/>
              </a:ext>
            </a:extLst>
          </p:cNvPr>
          <p:cNvSpPr txBox="1">
            <a:spLocks/>
          </p:cNvSpPr>
          <p:nvPr/>
        </p:nvSpPr>
        <p:spPr>
          <a:xfrm>
            <a:off x="2908300" y="5102645"/>
            <a:ext cx="6712975" cy="3922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221" indent="-257221" algn="l" defTabSz="1028883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662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6104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545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986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9428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869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8311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2752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da-DK" sz="4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Daniel </a:t>
            </a:r>
            <a:br>
              <a:rPr lang="da-DK" sz="4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a-DK" sz="4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Manger: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Lorem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ipsum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dofjlor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sit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amet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consectetur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adipiscing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elit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sed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do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ggeeiusmod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tempor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ssefsg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incididunt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”.</a:t>
            </a:r>
            <a:endParaRPr lang="en-GB" sz="4000" b="1" i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7234164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214B23EC-9692-708C-FF8B-8D66E8F94B3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60" y="-4761"/>
            <a:ext cx="10283828" cy="10293349"/>
          </a:xfrm>
          <a:prstGeom prst="rect">
            <a:avLst/>
          </a:prstGeom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426B8E18-DB26-E2A2-4F1A-714E8ED83E0D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041723" y="729205"/>
            <a:ext cx="8206450" cy="8391646"/>
          </a:xfrm>
        </p:spPr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3F00CF8-7014-B0F9-EF19-F44EAB46E16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6" name="TextBox 7">
            <a:extLst>
              <a:ext uri="{FF2B5EF4-FFF2-40B4-BE49-F238E27FC236}">
                <a16:creationId xmlns:a16="http://schemas.microsoft.com/office/drawing/2014/main" id="{EBE32BBF-7497-4F22-3B84-3D4DEF0CDAB2}"/>
              </a:ext>
            </a:extLst>
          </p:cNvPr>
          <p:cNvSpPr txBox="1"/>
          <p:nvPr/>
        </p:nvSpPr>
        <p:spPr>
          <a:xfrm>
            <a:off x="246947" y="9523548"/>
            <a:ext cx="444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</p:txBody>
      </p:sp>
      <p:sp>
        <p:nvSpPr>
          <p:cNvPr id="4" name="Subtitle 2">
            <a:extLst>
              <a:ext uri="{FF2B5EF4-FFF2-40B4-BE49-F238E27FC236}">
                <a16:creationId xmlns:a16="http://schemas.microsoft.com/office/drawing/2014/main" id="{AE25A250-5702-9F78-0400-3D7B36D88678}"/>
              </a:ext>
            </a:extLst>
          </p:cNvPr>
          <p:cNvSpPr txBox="1">
            <a:spLocks/>
          </p:cNvSpPr>
          <p:nvPr/>
        </p:nvSpPr>
        <p:spPr>
          <a:xfrm>
            <a:off x="2908300" y="5102645"/>
            <a:ext cx="6712975" cy="392215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57221" indent="-257221" algn="l" defTabSz="1028883" rtl="0" eaLnBrk="1" latinLnBrk="0" hangingPunct="1">
              <a:lnSpc>
                <a:spcPct val="90000"/>
              </a:lnSpc>
              <a:spcBef>
                <a:spcPts val="1125"/>
              </a:spcBef>
              <a:buFont typeface="Arial" panose="020B0604020202020204" pitchFamily="34" charset="0"/>
              <a:buChar char="•"/>
              <a:defRPr sz="3151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771662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7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86104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25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00545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314986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829428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343869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858311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372752" indent="-257221" algn="l" defTabSz="1028883" rtl="0" eaLnBrk="1" latinLnBrk="0" hangingPunct="1">
              <a:lnSpc>
                <a:spcPct val="90000"/>
              </a:lnSpc>
              <a:spcBef>
                <a:spcPts val="563"/>
              </a:spcBef>
              <a:buFont typeface="Arial" panose="020B0604020202020204" pitchFamily="34" charset="0"/>
              <a:buChar char="•"/>
              <a:defRPr sz="2025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r">
              <a:lnSpc>
                <a:spcPct val="80000"/>
              </a:lnSpc>
              <a:buNone/>
            </a:pPr>
            <a:r>
              <a:rPr lang="da-DK" sz="4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Daniel </a:t>
            </a:r>
            <a:br>
              <a:rPr lang="da-DK" sz="4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</a:br>
            <a:r>
              <a:rPr lang="da-DK" sz="4000" b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Manger:</a:t>
            </a:r>
          </a:p>
          <a:p>
            <a:pPr marL="0" indent="0" algn="r">
              <a:lnSpc>
                <a:spcPct val="80000"/>
              </a:lnSpc>
              <a:buNone/>
            </a:pP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Lorem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ipsum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dofjlor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sit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amet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consectetur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adipiscing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elit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,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sed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do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ggeeiusmod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tempor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ssefsg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 </a:t>
            </a:r>
            <a:r>
              <a:rPr lang="da-DK" sz="4000" b="1" i="1" dirty="0" err="1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incididunt</a:t>
            </a:r>
            <a:r>
              <a:rPr lang="da-DK" sz="4000" b="1" i="1" dirty="0">
                <a:solidFill>
                  <a:srgbClr val="0070C0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”.</a:t>
            </a:r>
            <a:endParaRPr lang="en-GB" sz="4000" b="1" i="1" dirty="0">
              <a:solidFill>
                <a:srgbClr val="0070C0"/>
              </a:solidFill>
              <a:latin typeface="Verdana" panose="020B0604030504040204" pitchFamily="34" charset="0"/>
              <a:ea typeface="Verdana" panose="020B060403050404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719806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background&#10;&#10;Description automatically generated">
            <a:extLst>
              <a:ext uri="{FF2B5EF4-FFF2-40B4-BE49-F238E27FC236}">
                <a16:creationId xmlns:a16="http://schemas.microsoft.com/office/drawing/2014/main" id="{67FAA298-1D5C-8526-8F19-D7ED6A7C4EB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60" y="0"/>
            <a:ext cx="10283828" cy="10293349"/>
          </a:xfrm>
          <a:prstGeom prst="rect">
            <a:avLst/>
          </a:prstGeom>
        </p:spPr>
      </p:pic>
      <p:pic>
        <p:nvPicPr>
          <p:cNvPr id="12" name="Picture 11" descr="A blue line with white dots&#10;&#10;Description automatically generated">
            <a:extLst>
              <a:ext uri="{FF2B5EF4-FFF2-40B4-BE49-F238E27FC236}">
                <a16:creationId xmlns:a16="http://schemas.microsoft.com/office/drawing/2014/main" id="{6E8A5EE9-F097-D38F-15FC-F52E21DDBDA0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97039" y="36218"/>
            <a:ext cx="8246342" cy="8885893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9FD53ED0-2919-3D42-D72E-5BBF5D5F48F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94142BDA-9938-6653-0A08-D864B6E89374}"/>
              </a:ext>
            </a:extLst>
          </p:cNvPr>
          <p:cNvSpPr txBox="1"/>
          <p:nvPr/>
        </p:nvSpPr>
        <p:spPr>
          <a:xfrm>
            <a:off x="167906" y="6451928"/>
            <a:ext cx="28031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9E0DDD0F-A5ED-C322-AA16-F4FC3EEA1D3F}"/>
              </a:ext>
            </a:extLst>
          </p:cNvPr>
          <p:cNvSpPr txBox="1"/>
          <p:nvPr/>
        </p:nvSpPr>
        <p:spPr>
          <a:xfrm>
            <a:off x="199860" y="7806522"/>
            <a:ext cx="280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2AE4CC-395C-7AF2-909F-C0CE901BF470}"/>
              </a:ext>
            </a:extLst>
          </p:cNvPr>
          <p:cNvSpPr txBox="1"/>
          <p:nvPr/>
        </p:nvSpPr>
        <p:spPr>
          <a:xfrm>
            <a:off x="7433450" y="3239110"/>
            <a:ext cx="282402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2344FBD2-D71C-F9B0-B4EC-6B9403D7043A}"/>
              </a:ext>
            </a:extLst>
          </p:cNvPr>
          <p:cNvSpPr txBox="1"/>
          <p:nvPr/>
        </p:nvSpPr>
        <p:spPr>
          <a:xfrm>
            <a:off x="5805218" y="646975"/>
            <a:ext cx="277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D370A5E-AD8F-E915-BFF3-B17ADBB9ED80}"/>
              </a:ext>
            </a:extLst>
          </p:cNvPr>
          <p:cNvSpPr txBox="1"/>
          <p:nvPr/>
        </p:nvSpPr>
        <p:spPr>
          <a:xfrm>
            <a:off x="5805217" y="1620051"/>
            <a:ext cx="27787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2023-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F6C3A19D-2C78-35CB-E057-DA3E18F9C93D}"/>
              </a:ext>
            </a:extLst>
          </p:cNvPr>
          <p:cNvSpPr txBox="1"/>
          <p:nvPr/>
        </p:nvSpPr>
        <p:spPr>
          <a:xfrm>
            <a:off x="7449215" y="4633810"/>
            <a:ext cx="2824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9F34C437-5454-CD8A-A652-5207A7CB7B0A}"/>
              </a:ext>
            </a:extLst>
          </p:cNvPr>
          <p:cNvSpPr txBox="1"/>
          <p:nvPr/>
        </p:nvSpPr>
        <p:spPr>
          <a:xfrm>
            <a:off x="246947" y="9523548"/>
            <a:ext cx="481119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AB8ED52E-4561-A7DA-0AC2-125C7D0302A7}"/>
              </a:ext>
            </a:extLst>
          </p:cNvPr>
          <p:cNvSpPr/>
          <p:nvPr/>
        </p:nvSpPr>
        <p:spPr>
          <a:xfrm rot="21429295">
            <a:off x="347236" y="195544"/>
            <a:ext cx="5993956" cy="6087131"/>
          </a:xfrm>
          <a:prstGeom prst="ellipse">
            <a:avLst/>
          </a:prstGeom>
          <a:blipFill dpi="0" rotWithShape="1">
            <a:blip r:embed="rId5"/>
            <a:srcRect/>
            <a:tile tx="-666750" ty="1581150" sx="50000" sy="50000" flip="none" algn="ctr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</p:spTree>
    <p:extLst>
      <p:ext uri="{BB962C8B-B14F-4D97-AF65-F5344CB8AC3E}">
        <p14:creationId xmlns:p14="http://schemas.microsoft.com/office/powerpoint/2010/main" val="20153801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E5BE7F25-C0A9-132C-C72B-D9E4D946357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60" y="0"/>
            <a:ext cx="10283828" cy="102933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5DC421E1-2EEE-AB58-662E-6C3DACD665C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376D8493-FB52-B069-EFC5-20238D8A4937}"/>
              </a:ext>
            </a:extLst>
          </p:cNvPr>
          <p:cNvSpPr txBox="1"/>
          <p:nvPr/>
        </p:nvSpPr>
        <p:spPr>
          <a:xfrm>
            <a:off x="199860" y="7806522"/>
            <a:ext cx="280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249735CA-726C-8A3C-9533-7775CE1B5F20}"/>
              </a:ext>
            </a:extLst>
          </p:cNvPr>
          <p:cNvSpPr txBox="1"/>
          <p:nvPr/>
        </p:nvSpPr>
        <p:spPr>
          <a:xfrm>
            <a:off x="7433450" y="3239110"/>
            <a:ext cx="282402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D8AA43F3-6857-95F6-4306-5B02ED83EC3C}"/>
              </a:ext>
            </a:extLst>
          </p:cNvPr>
          <p:cNvSpPr txBox="1"/>
          <p:nvPr/>
        </p:nvSpPr>
        <p:spPr>
          <a:xfrm>
            <a:off x="5805218" y="646975"/>
            <a:ext cx="277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0" name="TextBox 7">
            <a:extLst>
              <a:ext uri="{FF2B5EF4-FFF2-40B4-BE49-F238E27FC236}">
                <a16:creationId xmlns:a16="http://schemas.microsoft.com/office/drawing/2014/main" id="{C7BA3280-944F-F19D-B9F8-4C719C526F8B}"/>
              </a:ext>
            </a:extLst>
          </p:cNvPr>
          <p:cNvSpPr txBox="1"/>
          <p:nvPr/>
        </p:nvSpPr>
        <p:spPr>
          <a:xfrm>
            <a:off x="5805217" y="1620051"/>
            <a:ext cx="27787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2023-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6915BEAD-AF9E-6F5D-DB6E-9ABF6B65B6C4}"/>
              </a:ext>
            </a:extLst>
          </p:cNvPr>
          <p:cNvSpPr txBox="1"/>
          <p:nvPr/>
        </p:nvSpPr>
        <p:spPr>
          <a:xfrm>
            <a:off x="7449215" y="4633810"/>
            <a:ext cx="2824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E4AE0580-83ED-94C6-9690-D1E63877EB31}"/>
              </a:ext>
            </a:extLst>
          </p:cNvPr>
          <p:cNvSpPr txBox="1"/>
          <p:nvPr/>
        </p:nvSpPr>
        <p:spPr>
          <a:xfrm>
            <a:off x="246947" y="9523548"/>
            <a:ext cx="4811190" cy="4862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</p:txBody>
      </p:sp>
      <p:pic>
        <p:nvPicPr>
          <p:cNvPr id="13" name="Picture 12" descr="A blue line with white dots&#10;&#10;Description automatically generated">
            <a:extLst>
              <a:ext uri="{FF2B5EF4-FFF2-40B4-BE49-F238E27FC236}">
                <a16:creationId xmlns:a16="http://schemas.microsoft.com/office/drawing/2014/main" id="{EEC534F5-C236-6133-5557-C221FFF0F3A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397039" y="36218"/>
            <a:ext cx="8246342" cy="8885893"/>
          </a:xfrm>
          <a:prstGeom prst="rect">
            <a:avLst/>
          </a:prstGeom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8CA7953D-F274-BABD-3781-3A3EF05655F6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861DFCF3-0AE2-910C-7223-6B22BB35F785}"/>
              </a:ext>
            </a:extLst>
          </p:cNvPr>
          <p:cNvSpPr txBox="1"/>
          <p:nvPr/>
        </p:nvSpPr>
        <p:spPr>
          <a:xfrm>
            <a:off x="167906" y="6451928"/>
            <a:ext cx="28031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</p:spTree>
    <p:extLst>
      <p:ext uri="{BB962C8B-B14F-4D97-AF65-F5344CB8AC3E}">
        <p14:creationId xmlns:p14="http://schemas.microsoft.com/office/powerpoint/2010/main" val="40581999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background&#10;&#10;Description automatically generated">
            <a:extLst>
              <a:ext uri="{FF2B5EF4-FFF2-40B4-BE49-F238E27FC236}">
                <a16:creationId xmlns:a16="http://schemas.microsoft.com/office/drawing/2014/main" id="{49234AB7-A3A9-00F7-7538-93B809F922E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4760" y="0"/>
            <a:ext cx="10283828" cy="10293349"/>
          </a:xfrm>
          <a:prstGeom prst="rect">
            <a:avLst/>
          </a:prstGeom>
        </p:spPr>
      </p:pic>
      <p:pic>
        <p:nvPicPr>
          <p:cNvPr id="6" name="Picture 5" descr="A blue line with white dots&#10;&#10;Description automatically generated">
            <a:extLst>
              <a:ext uri="{FF2B5EF4-FFF2-40B4-BE49-F238E27FC236}">
                <a16:creationId xmlns:a16="http://schemas.microsoft.com/office/drawing/2014/main" id="{877997B2-ED85-6270-FCED-649F91D4402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67"/>
          <a:stretch/>
        </p:blipFill>
        <p:spPr>
          <a:xfrm>
            <a:off x="1449990" y="871909"/>
            <a:ext cx="8833839" cy="8177456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F43547-F6C2-5D9E-7BC6-408CB5AA174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49B99877-9456-56F2-B2B2-158DE7421C49}"/>
              </a:ext>
            </a:extLst>
          </p:cNvPr>
          <p:cNvSpPr txBox="1"/>
          <p:nvPr/>
        </p:nvSpPr>
        <p:spPr>
          <a:xfrm>
            <a:off x="246946" y="9523548"/>
            <a:ext cx="4897347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  <a:p>
            <a:pPr algn="ctr" defTabSz="97434">
              <a:lnSpc>
                <a:spcPct val="80000"/>
              </a:lnSpc>
            </a:pPr>
            <a:endParaRPr lang="en-US" sz="2000" b="1" dirty="0">
              <a:solidFill>
                <a:schemeClr val="bg1"/>
              </a:solidFill>
              <a:latin typeface="Myriad Pro Black" panose="020B050303040302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19C18F-5763-F9DD-C3BF-18E6CF4DAAA7}"/>
              </a:ext>
            </a:extLst>
          </p:cNvPr>
          <p:cNvSpPr/>
          <p:nvPr/>
        </p:nvSpPr>
        <p:spPr>
          <a:xfrm rot="21429295">
            <a:off x="586835" y="535191"/>
            <a:ext cx="5993956" cy="6087131"/>
          </a:xfrm>
          <a:prstGeom prst="ellipse">
            <a:avLst/>
          </a:prstGeom>
          <a:blipFill dpi="0" rotWithShape="1">
            <a:blip r:embed="rId6"/>
            <a:srcRect/>
            <a:tile tx="-666750" ty="1581150" sx="50000" sy="50000" flip="none" algn="ctr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id="{68E86156-972F-D50C-327B-E4B4E601AF98}"/>
              </a:ext>
            </a:extLst>
          </p:cNvPr>
          <p:cNvSpPr txBox="1"/>
          <p:nvPr/>
        </p:nvSpPr>
        <p:spPr>
          <a:xfrm>
            <a:off x="278479" y="6611796"/>
            <a:ext cx="28031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id="{D0E65C0C-FBA0-BE4D-D48A-29B914EC24FF}"/>
              </a:ext>
            </a:extLst>
          </p:cNvPr>
          <p:cNvSpPr txBox="1"/>
          <p:nvPr/>
        </p:nvSpPr>
        <p:spPr>
          <a:xfrm>
            <a:off x="291180" y="7871741"/>
            <a:ext cx="280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4A1D6A86-6CED-E83C-56DB-7825102A2825}"/>
              </a:ext>
            </a:extLst>
          </p:cNvPr>
          <p:cNvSpPr txBox="1"/>
          <p:nvPr/>
        </p:nvSpPr>
        <p:spPr>
          <a:xfrm>
            <a:off x="7580486" y="3743467"/>
            <a:ext cx="282402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</a:p>
        </p:txBody>
      </p:sp>
      <p:sp>
        <p:nvSpPr>
          <p:cNvPr id="18" name="TextBox 7">
            <a:extLst>
              <a:ext uri="{FF2B5EF4-FFF2-40B4-BE49-F238E27FC236}">
                <a16:creationId xmlns:a16="http://schemas.microsoft.com/office/drawing/2014/main" id="{B95C6840-7F11-4C51-F236-28EAAEC4FC6C}"/>
              </a:ext>
            </a:extLst>
          </p:cNvPr>
          <p:cNvSpPr txBox="1"/>
          <p:nvPr/>
        </p:nvSpPr>
        <p:spPr>
          <a:xfrm>
            <a:off x="6992120" y="642858"/>
            <a:ext cx="277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9" name="TextBox 7">
            <a:extLst>
              <a:ext uri="{FF2B5EF4-FFF2-40B4-BE49-F238E27FC236}">
                <a16:creationId xmlns:a16="http://schemas.microsoft.com/office/drawing/2014/main" id="{84C68F2B-3C6C-C80C-33AF-B63C7D61C9DD}"/>
              </a:ext>
            </a:extLst>
          </p:cNvPr>
          <p:cNvSpPr txBox="1"/>
          <p:nvPr/>
        </p:nvSpPr>
        <p:spPr>
          <a:xfrm>
            <a:off x="6992119" y="1483088"/>
            <a:ext cx="27787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2023-</a:t>
            </a:r>
          </a:p>
        </p:txBody>
      </p:sp>
      <p:sp>
        <p:nvSpPr>
          <p:cNvPr id="20" name="TextBox 7">
            <a:extLst>
              <a:ext uri="{FF2B5EF4-FFF2-40B4-BE49-F238E27FC236}">
                <a16:creationId xmlns:a16="http://schemas.microsoft.com/office/drawing/2014/main" id="{7DDD46DF-DA83-5497-F22E-C151AD34A6C6}"/>
              </a:ext>
            </a:extLst>
          </p:cNvPr>
          <p:cNvSpPr txBox="1"/>
          <p:nvPr/>
        </p:nvSpPr>
        <p:spPr>
          <a:xfrm>
            <a:off x="7589863" y="4960912"/>
            <a:ext cx="2824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</a:p>
        </p:txBody>
      </p:sp>
    </p:spTree>
    <p:extLst>
      <p:ext uri="{BB962C8B-B14F-4D97-AF65-F5344CB8AC3E}">
        <p14:creationId xmlns:p14="http://schemas.microsoft.com/office/powerpoint/2010/main" val="428014214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A blue and white background&#10;&#10;Description automatically generated">
            <a:extLst>
              <a:ext uri="{FF2B5EF4-FFF2-40B4-BE49-F238E27FC236}">
                <a16:creationId xmlns:a16="http://schemas.microsoft.com/office/drawing/2014/main" id="{D06A4207-08E8-1F4A-929C-DC3FA893A36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60" y="0"/>
            <a:ext cx="10283828" cy="10293349"/>
          </a:xfrm>
          <a:prstGeom prst="rect">
            <a:avLst/>
          </a:prstGeom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AA2F80C2-15E8-CA1F-419F-505E0683859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5" name="TextBox 7">
            <a:extLst>
              <a:ext uri="{FF2B5EF4-FFF2-40B4-BE49-F238E27FC236}">
                <a16:creationId xmlns:a16="http://schemas.microsoft.com/office/drawing/2014/main" id="{27C7CC4A-FF0A-3612-318C-F492CA64791C}"/>
              </a:ext>
            </a:extLst>
          </p:cNvPr>
          <p:cNvSpPr txBox="1"/>
          <p:nvPr/>
        </p:nvSpPr>
        <p:spPr>
          <a:xfrm>
            <a:off x="246946" y="9523548"/>
            <a:ext cx="4897347" cy="7325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  <a:p>
            <a:pPr algn="ctr" defTabSz="97434">
              <a:lnSpc>
                <a:spcPct val="80000"/>
              </a:lnSpc>
            </a:pPr>
            <a:endParaRPr lang="en-US" sz="2000" b="1" dirty="0">
              <a:solidFill>
                <a:schemeClr val="bg1"/>
              </a:solidFill>
              <a:latin typeface="Myriad Pro Black" panose="020B0503030403020204" pitchFamily="34" charset="0"/>
              <a:ea typeface="Verdana" panose="020B0604030504040204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072044E4-7C2D-EE9F-E515-AB47508E9C43}"/>
              </a:ext>
            </a:extLst>
          </p:cNvPr>
          <p:cNvSpPr txBox="1"/>
          <p:nvPr/>
        </p:nvSpPr>
        <p:spPr>
          <a:xfrm>
            <a:off x="278479" y="6611796"/>
            <a:ext cx="280316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DEPPUTY STORE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BD32DA7F-554C-540D-161C-149D61BCBA81}"/>
              </a:ext>
            </a:extLst>
          </p:cNvPr>
          <p:cNvSpPr txBox="1"/>
          <p:nvPr/>
        </p:nvSpPr>
        <p:spPr>
          <a:xfrm>
            <a:off x="291180" y="7871741"/>
            <a:ext cx="280316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2019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B9651A60-9526-DBB7-5488-9E5BD84A6818}"/>
              </a:ext>
            </a:extLst>
          </p:cNvPr>
          <p:cNvSpPr txBox="1"/>
          <p:nvPr/>
        </p:nvSpPr>
        <p:spPr>
          <a:xfrm>
            <a:off x="7580486" y="3743467"/>
            <a:ext cx="2824029" cy="13388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TRAINEE</a:t>
            </a:r>
          </a:p>
        </p:txBody>
      </p:sp>
      <p:sp>
        <p:nvSpPr>
          <p:cNvPr id="11" name="TextBox 7">
            <a:extLst>
              <a:ext uri="{FF2B5EF4-FFF2-40B4-BE49-F238E27FC236}">
                <a16:creationId xmlns:a16="http://schemas.microsoft.com/office/drawing/2014/main" id="{93C67E8D-8F1A-000F-012A-920EBA71B62D}"/>
              </a:ext>
            </a:extLst>
          </p:cNvPr>
          <p:cNvSpPr txBox="1"/>
          <p:nvPr/>
        </p:nvSpPr>
        <p:spPr>
          <a:xfrm>
            <a:off x="6992120" y="642858"/>
            <a:ext cx="2778782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STORE </a:t>
            </a:r>
          </a:p>
          <a:p>
            <a:pPr algn="ctr" defTabSz="97434">
              <a:lnSpc>
                <a:spcPct val="90000"/>
              </a:lnSpc>
            </a:pPr>
            <a:r>
              <a:rPr lang="en-US" sz="30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MANAGER</a:t>
            </a:r>
          </a:p>
        </p:txBody>
      </p:sp>
      <p:sp>
        <p:nvSpPr>
          <p:cNvPr id="12" name="TextBox 7">
            <a:extLst>
              <a:ext uri="{FF2B5EF4-FFF2-40B4-BE49-F238E27FC236}">
                <a16:creationId xmlns:a16="http://schemas.microsoft.com/office/drawing/2014/main" id="{3FCCAB78-E9C2-6CA8-8B23-79E8A6484C2C}"/>
              </a:ext>
            </a:extLst>
          </p:cNvPr>
          <p:cNvSpPr txBox="1"/>
          <p:nvPr/>
        </p:nvSpPr>
        <p:spPr>
          <a:xfrm>
            <a:off x="6992119" y="1483088"/>
            <a:ext cx="2778783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2023-</a:t>
            </a:r>
          </a:p>
        </p:txBody>
      </p:sp>
      <p:sp>
        <p:nvSpPr>
          <p:cNvPr id="13" name="TextBox 7">
            <a:extLst>
              <a:ext uri="{FF2B5EF4-FFF2-40B4-BE49-F238E27FC236}">
                <a16:creationId xmlns:a16="http://schemas.microsoft.com/office/drawing/2014/main" id="{4875E097-C368-55A2-B87A-C5C15361CDF4}"/>
              </a:ext>
            </a:extLst>
          </p:cNvPr>
          <p:cNvSpPr txBox="1"/>
          <p:nvPr/>
        </p:nvSpPr>
        <p:spPr>
          <a:xfrm>
            <a:off x="7589863" y="4960912"/>
            <a:ext cx="282402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2021</a:t>
            </a:r>
          </a:p>
        </p:txBody>
      </p:sp>
      <p:pic>
        <p:nvPicPr>
          <p:cNvPr id="6" name="Picture 5" descr="A blue line with white dots&#10;&#10;Description automatically generated">
            <a:extLst>
              <a:ext uri="{FF2B5EF4-FFF2-40B4-BE49-F238E27FC236}">
                <a16:creationId xmlns:a16="http://schemas.microsoft.com/office/drawing/2014/main" id="{C148158C-E179-2861-83E8-4773E877F24B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r="5067"/>
          <a:stretch/>
        </p:blipFill>
        <p:spPr>
          <a:xfrm>
            <a:off x="1449990" y="872184"/>
            <a:ext cx="8833839" cy="8177456"/>
          </a:xfrm>
          <a:prstGeom prst="rect">
            <a:avLst/>
          </a:prstGeom>
        </p:spPr>
      </p:pic>
      <p:sp>
        <p:nvSpPr>
          <p:cNvPr id="2" name="Picture Placeholder 1">
            <a:extLst>
              <a:ext uri="{FF2B5EF4-FFF2-40B4-BE49-F238E27FC236}">
                <a16:creationId xmlns:a16="http://schemas.microsoft.com/office/drawing/2014/main" id="{74DD0524-C218-286C-4ED2-7A4A043ECDD8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85529789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blue and white background&#10;&#10;Description automatically generated">
            <a:extLst>
              <a:ext uri="{FF2B5EF4-FFF2-40B4-BE49-F238E27FC236}">
                <a16:creationId xmlns:a16="http://schemas.microsoft.com/office/drawing/2014/main" id="{49234AB7-A3A9-00F7-7538-93B809F922E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 rot="10800000">
            <a:off x="4760" y="0"/>
            <a:ext cx="10283828" cy="10293349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E0F43547-F6C2-5D9E-7BC6-408CB5AA174C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36425" y="9212193"/>
            <a:ext cx="1553771" cy="709885"/>
          </a:xfrm>
          <a:prstGeom prst="rect">
            <a:avLst/>
          </a:prstGeom>
        </p:spPr>
      </p:pic>
      <p:sp>
        <p:nvSpPr>
          <p:cNvPr id="12" name="TextBox 7">
            <a:extLst>
              <a:ext uri="{FF2B5EF4-FFF2-40B4-BE49-F238E27FC236}">
                <a16:creationId xmlns:a16="http://schemas.microsoft.com/office/drawing/2014/main" id="{49B99877-9456-56F2-B2B2-158DE7421C49}"/>
              </a:ext>
            </a:extLst>
          </p:cNvPr>
          <p:cNvSpPr txBox="1"/>
          <p:nvPr/>
        </p:nvSpPr>
        <p:spPr>
          <a:xfrm>
            <a:off x="246947" y="9535123"/>
            <a:ext cx="5054258" cy="112646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defTabSz="97434">
              <a:lnSpc>
                <a:spcPct val="80000"/>
              </a:lnSpc>
            </a:pPr>
            <a:r>
              <a:rPr lang="en-GB" sz="3200" b="1" dirty="0">
                <a:solidFill>
                  <a:schemeClr val="bg1"/>
                </a:solidFill>
                <a:latin typeface="Verdana" panose="020B0604030504040204" pitchFamily="34" charset="0"/>
                <a:ea typeface="Verdana" panose="020B0604030504040204" pitchFamily="34" charset="0"/>
              </a:rPr>
              <a:t>#MYDEVELOPMENT</a:t>
            </a:r>
          </a:p>
          <a:p>
            <a:pPr algn="ctr" defTabSz="97434">
              <a:lnSpc>
                <a:spcPct val="80000"/>
              </a:lnSpc>
            </a:pPr>
            <a:endParaRPr lang="en-GB" sz="3200" b="1" dirty="0">
              <a:solidFill>
                <a:schemeClr val="bg1"/>
              </a:solidFill>
              <a:latin typeface="Myriad Pro Black" panose="020B0503030403020204" pitchFamily="34" charset="0"/>
            </a:endParaRPr>
          </a:p>
          <a:p>
            <a:pPr algn="ctr" defTabSz="97434">
              <a:lnSpc>
                <a:spcPct val="80000"/>
              </a:lnSpc>
            </a:pPr>
            <a:endParaRPr lang="en-US" sz="2000" b="1" dirty="0">
              <a:solidFill>
                <a:schemeClr val="bg1"/>
              </a:solidFill>
              <a:latin typeface="Myriad Pro Black" panose="020B0503030403020204" pitchFamily="34" charset="0"/>
              <a:ea typeface="Verdana" panose="020B0604030504040204" pitchFamily="34" charset="0"/>
            </a:endParaRPr>
          </a:p>
        </p:txBody>
      </p:sp>
      <p:sp>
        <p:nvSpPr>
          <p:cNvPr id="2" name="Oval 1">
            <a:extLst>
              <a:ext uri="{FF2B5EF4-FFF2-40B4-BE49-F238E27FC236}">
                <a16:creationId xmlns:a16="http://schemas.microsoft.com/office/drawing/2014/main" id="{9E19C18F-5763-F9DD-C3BF-18E6CF4DAAA7}"/>
              </a:ext>
            </a:extLst>
          </p:cNvPr>
          <p:cNvSpPr/>
          <p:nvPr/>
        </p:nvSpPr>
        <p:spPr>
          <a:xfrm rot="21429295">
            <a:off x="1934523" y="320515"/>
            <a:ext cx="6687611" cy="6791570"/>
          </a:xfrm>
          <a:prstGeom prst="ellipse">
            <a:avLst/>
          </a:prstGeom>
          <a:blipFill dpi="0" rotWithShape="1">
            <a:blip r:embed="rId4"/>
            <a:srcRect/>
            <a:tile tx="-666750" ty="1581150" sx="50000" sy="50000" flip="none" algn="ctr"/>
          </a:blip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DK" dirty="0"/>
          </a:p>
        </p:txBody>
      </p:sp>
      <p:pic>
        <p:nvPicPr>
          <p:cNvPr id="6" name="Billede 12" descr="Et billede, der indeholder hvid, Rektangel, tekst, whiteboard&#10;&#10;Automatisk genereret beskrivelse">
            <a:extLst>
              <a:ext uri="{FF2B5EF4-FFF2-40B4-BE49-F238E27FC236}">
                <a16:creationId xmlns:a16="http://schemas.microsoft.com/office/drawing/2014/main" id="{7285E9BE-FC2E-CB69-B9FE-C185A7566139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20002" y="7346103"/>
            <a:ext cx="3082824" cy="1574824"/>
          </a:xfrm>
          <a:prstGeom prst="rect">
            <a:avLst/>
          </a:prstGeom>
        </p:spPr>
      </p:pic>
      <p:pic>
        <p:nvPicPr>
          <p:cNvPr id="7" name="Billede 12" descr="Et billede, der indeholder hvid, Rektangel, tekst, whiteboard&#10;&#10;Automatisk genereret beskrivelse">
            <a:extLst>
              <a:ext uri="{FF2B5EF4-FFF2-40B4-BE49-F238E27FC236}">
                <a16:creationId xmlns:a16="http://schemas.microsoft.com/office/drawing/2014/main" id="{071E12DC-73E8-DA8B-0A2A-6494A18D6DF2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513290" y="7336662"/>
            <a:ext cx="3082824" cy="1574824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6C412D8D-3B28-648E-B981-CA7C9143DBA9}"/>
              </a:ext>
            </a:extLst>
          </p:cNvPr>
          <p:cNvSpPr txBox="1"/>
          <p:nvPr/>
        </p:nvSpPr>
        <p:spPr>
          <a:xfrm>
            <a:off x="311740" y="7750950"/>
            <a:ext cx="3043550" cy="7817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Deputy Store Manager</a:t>
            </a: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6ABFE032-1522-7102-5522-F8A54863B98A}"/>
              </a:ext>
            </a:extLst>
          </p:cNvPr>
          <p:cNvSpPr txBox="1"/>
          <p:nvPr/>
        </p:nvSpPr>
        <p:spPr>
          <a:xfrm>
            <a:off x="304474" y="8405980"/>
            <a:ext cx="3052014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Myriad Pro" panose="020B0503030403020204" pitchFamily="34" charset="0"/>
                <a:ea typeface="Verdana" panose="020B0604030504040204" pitchFamily="34" charset="0"/>
              </a:rPr>
              <a:t>2020</a:t>
            </a:r>
            <a:r>
              <a:rPr lang="en-US" sz="2100" b="1" dirty="0">
                <a:latin typeface="Myriad Pro" panose="020B0503030403020204" pitchFamily="34" charset="0"/>
                <a:ea typeface="Verdana" panose="020B0604030504040204" pitchFamily="34" charset="0"/>
              </a:rPr>
              <a:t> </a:t>
            </a:r>
          </a:p>
        </p:txBody>
      </p:sp>
      <p:pic>
        <p:nvPicPr>
          <p:cNvPr id="10" name="Billede 12" descr="Et billede, der indeholder hvid, Rektangel, tekst, whiteboard&#10;&#10;Automatisk genereret beskrivelse">
            <a:extLst>
              <a:ext uri="{FF2B5EF4-FFF2-40B4-BE49-F238E27FC236}">
                <a16:creationId xmlns:a16="http://schemas.microsoft.com/office/drawing/2014/main" id="{48EED6B2-1AEA-9763-17C4-926215EC18FC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707372" y="7336662"/>
            <a:ext cx="3082824" cy="1574824"/>
          </a:xfrm>
          <a:prstGeom prst="rect">
            <a:avLst/>
          </a:prstGeom>
        </p:spPr>
      </p:pic>
      <p:sp>
        <p:nvSpPr>
          <p:cNvPr id="13" name="TextBox 7">
            <a:extLst>
              <a:ext uri="{FF2B5EF4-FFF2-40B4-BE49-F238E27FC236}">
                <a16:creationId xmlns:a16="http://schemas.microsoft.com/office/drawing/2014/main" id="{9C5F46E9-692E-5A6D-2BC5-92E4F5B24A91}"/>
              </a:ext>
            </a:extLst>
          </p:cNvPr>
          <p:cNvSpPr txBox="1"/>
          <p:nvPr/>
        </p:nvSpPr>
        <p:spPr>
          <a:xfrm>
            <a:off x="3631282" y="7903960"/>
            <a:ext cx="3052013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Mentor</a:t>
            </a:r>
          </a:p>
        </p:txBody>
      </p:sp>
      <p:sp>
        <p:nvSpPr>
          <p:cNvPr id="14" name="TextBox 7">
            <a:extLst>
              <a:ext uri="{FF2B5EF4-FFF2-40B4-BE49-F238E27FC236}">
                <a16:creationId xmlns:a16="http://schemas.microsoft.com/office/drawing/2014/main" id="{8A14FB84-314F-35FA-2EF8-29747C96F031}"/>
              </a:ext>
            </a:extLst>
          </p:cNvPr>
          <p:cNvSpPr txBox="1"/>
          <p:nvPr/>
        </p:nvSpPr>
        <p:spPr>
          <a:xfrm>
            <a:off x="3614731" y="8359879"/>
            <a:ext cx="3060500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Myriad Pro" panose="020B0503030403020204" pitchFamily="34" charset="0"/>
                <a:ea typeface="Verdana" panose="020B0604030504040204" pitchFamily="34" charset="0"/>
              </a:rPr>
              <a:t>2021</a:t>
            </a:r>
          </a:p>
        </p:txBody>
      </p:sp>
      <p:sp>
        <p:nvSpPr>
          <p:cNvPr id="22" name="TextBox 7">
            <a:extLst>
              <a:ext uri="{FF2B5EF4-FFF2-40B4-BE49-F238E27FC236}">
                <a16:creationId xmlns:a16="http://schemas.microsoft.com/office/drawing/2014/main" id="{72B0CBE9-9618-60D0-F967-3FEBC7AC0E55}"/>
              </a:ext>
            </a:extLst>
          </p:cNvPr>
          <p:cNvSpPr txBox="1"/>
          <p:nvPr/>
        </p:nvSpPr>
        <p:spPr>
          <a:xfrm>
            <a:off x="6683295" y="7886751"/>
            <a:ext cx="3042621" cy="4370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 defTabSz="97434">
              <a:lnSpc>
                <a:spcPct val="80000"/>
              </a:lnSpc>
            </a:pPr>
            <a:r>
              <a:rPr lang="en-US" sz="2800" b="1" dirty="0">
                <a:latin typeface="Myriad Pro Black" panose="020B0503030403020204" pitchFamily="34" charset="0"/>
                <a:ea typeface="Verdana" panose="020B0604030504040204" pitchFamily="34" charset="0"/>
              </a:rPr>
              <a:t>Trainer</a:t>
            </a:r>
          </a:p>
        </p:txBody>
      </p:sp>
      <p:sp>
        <p:nvSpPr>
          <p:cNvPr id="23" name="TextBox 7">
            <a:extLst>
              <a:ext uri="{FF2B5EF4-FFF2-40B4-BE49-F238E27FC236}">
                <a16:creationId xmlns:a16="http://schemas.microsoft.com/office/drawing/2014/main" id="{D47D9456-D8EF-B581-728D-FDEE7B8CC392}"/>
              </a:ext>
            </a:extLst>
          </p:cNvPr>
          <p:cNvSpPr txBox="1"/>
          <p:nvPr/>
        </p:nvSpPr>
        <p:spPr>
          <a:xfrm>
            <a:off x="6707371" y="8405980"/>
            <a:ext cx="3051082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500" b="1" dirty="0">
                <a:latin typeface="Myriad Pro" panose="020B0503030403020204" pitchFamily="34" charset="0"/>
                <a:ea typeface="Verdana" panose="020B0604030504040204" pitchFamily="34" charset="0"/>
              </a:rPr>
              <a:t>2022</a:t>
            </a:r>
          </a:p>
        </p:txBody>
      </p:sp>
    </p:spTree>
    <p:extLst>
      <p:ext uri="{BB962C8B-B14F-4D97-AF65-F5344CB8AC3E}">
        <p14:creationId xmlns:p14="http://schemas.microsoft.com/office/powerpoint/2010/main" val="15760873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-te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-te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e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14476</TotalTime>
  <Words>150</Words>
  <Application>Microsoft Office PowerPoint</Application>
  <PresentationFormat>Custom</PresentationFormat>
  <Paragraphs>87</Paragraphs>
  <Slides>10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7" baseType="lpstr">
      <vt:lpstr>Arial</vt:lpstr>
      <vt:lpstr>Calibri</vt:lpstr>
      <vt:lpstr>Calibri Light</vt:lpstr>
      <vt:lpstr>Myriad Pro</vt:lpstr>
      <vt:lpstr>Myriad Pro Black</vt:lpstr>
      <vt:lpstr>Verdana</vt:lpstr>
      <vt:lpstr>Office-tema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Michelle Sloth</dc:creator>
  <cp:lastModifiedBy>Camilla Oelander</cp:lastModifiedBy>
  <cp:revision>46</cp:revision>
  <dcterms:created xsi:type="dcterms:W3CDTF">2023-09-19T10:25:09Z</dcterms:created>
  <dcterms:modified xsi:type="dcterms:W3CDTF">2023-12-20T12:00:36Z</dcterms:modified>
</cp:coreProperties>
</file>